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0" r:id="rId5"/>
    <p:sldId id="271" r:id="rId6"/>
    <p:sldId id="272" r:id="rId7"/>
    <p:sldId id="273" r:id="rId8"/>
    <p:sldId id="274" r:id="rId9"/>
    <p:sldId id="275" r:id="rId10"/>
    <p:sldId id="276" r:id="rId11"/>
    <p:sldId id="277" r:id="rId12"/>
    <p:sldId id="260" r:id="rId13"/>
    <p:sldId id="264" r:id="rId14"/>
  </p:sldIdLst>
  <p:sldSz cx="18288000" cy="10287000"/>
  <p:notesSz cx="6858000" cy="9144000"/>
  <p:embeddedFontLst>
    <p:embeddedFont>
      <p:font typeface="Agrandir" panose="020B0604020202020204" charset="0"/>
      <p:regular r:id="rId15"/>
    </p:embeddedFont>
    <p:embeddedFont>
      <p:font typeface="Gagalin" panose="020B0604020202020204" charset="0"/>
      <p:regular r:id="rId16"/>
    </p:embeddedFont>
    <p:embeddedFont>
      <p:font typeface="poppins" panose="00000500000000000000"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38"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48.png"/><Relationship Id="rId7" Type="http://schemas.openxmlformats.org/officeDocument/2006/relationships/image" Target="../media/image2.png"/><Relationship Id="rId12" Type="http://schemas.openxmlformats.org/officeDocument/2006/relationships/image" Target="../media/image5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50.png"/><Relationship Id="rId5" Type="http://schemas.openxmlformats.org/officeDocument/2006/relationships/image" Target="../media/image8.png"/><Relationship Id="rId10" Type="http://schemas.openxmlformats.org/officeDocument/2006/relationships/image" Target="../media/image23.svg"/><Relationship Id="rId4" Type="http://schemas.openxmlformats.org/officeDocument/2006/relationships/image" Target="../media/image49.sv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8.png"/><Relationship Id="rId7" Type="http://schemas.openxmlformats.org/officeDocument/2006/relationships/image" Target="../media/image48.png"/><Relationship Id="rId12" Type="http://schemas.openxmlformats.org/officeDocument/2006/relationships/image" Target="../media/image3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svg"/><Relationship Id="rId11" Type="http://schemas.openxmlformats.org/officeDocument/2006/relationships/image" Target="../media/image35.png"/><Relationship Id="rId5" Type="http://schemas.openxmlformats.org/officeDocument/2006/relationships/image" Target="../media/image52.png"/><Relationship Id="rId10" Type="http://schemas.openxmlformats.org/officeDocument/2006/relationships/image" Target="../media/image55.svg"/><Relationship Id="rId4" Type="http://schemas.openxmlformats.org/officeDocument/2006/relationships/image" Target="../media/image9.svg"/><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19.svg"/><Relationship Id="rId4" Type="http://schemas.openxmlformats.org/officeDocument/2006/relationships/image" Target="../media/image28.sv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2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svg"/><Relationship Id="rId11" Type="http://schemas.openxmlformats.org/officeDocument/2006/relationships/image" Target="../media/image24.png"/><Relationship Id="rId5" Type="http://schemas.openxmlformats.org/officeDocument/2006/relationships/image" Target="../media/image27.png"/><Relationship Id="rId10" Type="http://schemas.openxmlformats.org/officeDocument/2006/relationships/image" Target="../media/image15.svg"/><Relationship Id="rId4" Type="http://schemas.openxmlformats.org/officeDocument/2006/relationships/image" Target="../media/image34.svg"/><Relationship Id="rId9" Type="http://schemas.openxmlformats.org/officeDocument/2006/relationships/image" Target="../media/image14.png"/><Relationship Id="rId14" Type="http://schemas.openxmlformats.org/officeDocument/2006/relationships/image" Target="../media/image38.sv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txBody>
          <a:bodyPr/>
          <a:lstStyle/>
          <a:p>
            <a:endParaRPr lang="en-GB"/>
          </a:p>
        </p:txBody>
      </p:sp>
      <p:sp>
        <p:nvSpPr>
          <p:cNvPr id="3" name="Freeform 3"/>
          <p:cNvSpPr/>
          <p:nvPr/>
        </p:nvSpPr>
        <p:spPr>
          <a:xfrm rot="3649572">
            <a:off x="13905010" y="4377341"/>
            <a:ext cx="7530117" cy="6918465"/>
          </a:xfrm>
          <a:custGeom>
            <a:avLst/>
            <a:gdLst/>
            <a:ahLst/>
            <a:cxnLst/>
            <a:rect l="l" t="t" r="r" b="b"/>
            <a:pathLst>
              <a:path w="7530117" h="6918465">
                <a:moveTo>
                  <a:pt x="0" y="0"/>
                </a:moveTo>
                <a:lnTo>
                  <a:pt x="7530117" y="0"/>
                </a:lnTo>
                <a:lnTo>
                  <a:pt x="7530117" y="6918466"/>
                </a:lnTo>
                <a:lnTo>
                  <a:pt x="0" y="69184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TextBox 4"/>
          <p:cNvSpPr txBox="1"/>
          <p:nvPr/>
        </p:nvSpPr>
        <p:spPr>
          <a:xfrm>
            <a:off x="4073351" y="8027762"/>
            <a:ext cx="9887812" cy="1171575"/>
          </a:xfrm>
          <a:prstGeom prst="rect">
            <a:avLst/>
          </a:prstGeom>
        </p:spPr>
        <p:txBody>
          <a:bodyPr lIns="0" tIns="0" rIns="0" bIns="0" rtlCol="0" anchor="t">
            <a:spAutoFit/>
          </a:bodyPr>
          <a:lstStyle/>
          <a:p>
            <a:pPr algn="r">
              <a:lnSpc>
                <a:spcPts val="4499"/>
              </a:lnSpc>
            </a:pPr>
            <a:r>
              <a:rPr lang="en-US" sz="2999" spc="59">
                <a:solidFill>
                  <a:srgbClr val="000000"/>
                </a:solidFill>
                <a:latin typeface="Agrandir"/>
              </a:rPr>
              <a:t>field training </a:t>
            </a:r>
          </a:p>
          <a:p>
            <a:pPr marL="0" lvl="0" indent="0" algn="r">
              <a:lnSpc>
                <a:spcPts val="4499"/>
              </a:lnSpc>
              <a:spcBef>
                <a:spcPct val="0"/>
              </a:spcBef>
            </a:pPr>
            <a:r>
              <a:rPr lang="en-US" sz="2999" spc="59">
                <a:solidFill>
                  <a:srgbClr val="000000"/>
                </a:solidFill>
                <a:latin typeface="Agrandir"/>
              </a:rPr>
              <a:t>Year 3</a:t>
            </a:r>
          </a:p>
        </p:txBody>
      </p:sp>
      <p:sp>
        <p:nvSpPr>
          <p:cNvPr id="5" name="Freeform 5"/>
          <p:cNvSpPr/>
          <p:nvPr/>
        </p:nvSpPr>
        <p:spPr>
          <a:xfrm rot="-6802992">
            <a:off x="-1245989" y="-3362067"/>
            <a:ext cx="6320685" cy="6724133"/>
          </a:xfrm>
          <a:custGeom>
            <a:avLst/>
            <a:gdLst/>
            <a:ahLst/>
            <a:cxnLst/>
            <a:rect l="l" t="t" r="r" b="b"/>
            <a:pathLst>
              <a:path w="6320685" h="6724133">
                <a:moveTo>
                  <a:pt x="0" y="0"/>
                </a:moveTo>
                <a:lnTo>
                  <a:pt x="6320685" y="0"/>
                </a:lnTo>
                <a:lnTo>
                  <a:pt x="6320685" y="6724134"/>
                </a:lnTo>
                <a:lnTo>
                  <a:pt x="0" y="672413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6" name="Freeform 6"/>
          <p:cNvSpPr/>
          <p:nvPr/>
        </p:nvSpPr>
        <p:spPr>
          <a:xfrm>
            <a:off x="14728116" y="6015904"/>
            <a:ext cx="3941664" cy="3662164"/>
          </a:xfrm>
          <a:custGeom>
            <a:avLst/>
            <a:gdLst/>
            <a:ahLst/>
            <a:cxnLst/>
            <a:rect l="l" t="t" r="r" b="b"/>
            <a:pathLst>
              <a:path w="3941664" h="3662164">
                <a:moveTo>
                  <a:pt x="0" y="0"/>
                </a:moveTo>
                <a:lnTo>
                  <a:pt x="3941663" y="0"/>
                </a:lnTo>
                <a:lnTo>
                  <a:pt x="3941663" y="3662164"/>
                </a:lnTo>
                <a:lnTo>
                  <a:pt x="0" y="36621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7" name="Freeform 7"/>
          <p:cNvSpPr/>
          <p:nvPr/>
        </p:nvSpPr>
        <p:spPr>
          <a:xfrm>
            <a:off x="5382868" y="8694512"/>
            <a:ext cx="2656101" cy="2574003"/>
          </a:xfrm>
          <a:custGeom>
            <a:avLst/>
            <a:gdLst/>
            <a:ahLst/>
            <a:cxnLst/>
            <a:rect l="l" t="t" r="r" b="b"/>
            <a:pathLst>
              <a:path w="2656101" h="2574003">
                <a:moveTo>
                  <a:pt x="0" y="0"/>
                </a:moveTo>
                <a:lnTo>
                  <a:pt x="2656101" y="0"/>
                </a:lnTo>
                <a:lnTo>
                  <a:pt x="2656101" y="2574003"/>
                </a:lnTo>
                <a:lnTo>
                  <a:pt x="0" y="257400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8" name="Freeform 8"/>
          <p:cNvSpPr/>
          <p:nvPr/>
        </p:nvSpPr>
        <p:spPr>
          <a:xfrm>
            <a:off x="-3454998" y="5279153"/>
            <a:ext cx="6249851" cy="5742191"/>
          </a:xfrm>
          <a:custGeom>
            <a:avLst/>
            <a:gdLst/>
            <a:ahLst/>
            <a:cxnLst/>
            <a:rect l="l" t="t" r="r" b="b"/>
            <a:pathLst>
              <a:path w="6249851" h="5742191">
                <a:moveTo>
                  <a:pt x="0" y="0"/>
                </a:moveTo>
                <a:lnTo>
                  <a:pt x="6249850" y="0"/>
                </a:lnTo>
                <a:lnTo>
                  <a:pt x="6249850" y="5742191"/>
                </a:lnTo>
                <a:lnTo>
                  <a:pt x="0" y="574219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sp>
        <p:nvSpPr>
          <p:cNvPr id="9" name="Freeform 9"/>
          <p:cNvSpPr/>
          <p:nvPr/>
        </p:nvSpPr>
        <p:spPr>
          <a:xfrm rot="2237146">
            <a:off x="-315172" y="6923252"/>
            <a:ext cx="4459052" cy="3210518"/>
          </a:xfrm>
          <a:custGeom>
            <a:avLst/>
            <a:gdLst/>
            <a:ahLst/>
            <a:cxnLst/>
            <a:rect l="l" t="t" r="r" b="b"/>
            <a:pathLst>
              <a:path w="4459052" h="3210518">
                <a:moveTo>
                  <a:pt x="0" y="0"/>
                </a:moveTo>
                <a:lnTo>
                  <a:pt x="4459052" y="0"/>
                </a:lnTo>
                <a:lnTo>
                  <a:pt x="4459052" y="3210518"/>
                </a:lnTo>
                <a:lnTo>
                  <a:pt x="0" y="321051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GB"/>
          </a:p>
        </p:txBody>
      </p:sp>
      <p:sp>
        <p:nvSpPr>
          <p:cNvPr id="10" name="Freeform 10"/>
          <p:cNvSpPr/>
          <p:nvPr/>
        </p:nvSpPr>
        <p:spPr>
          <a:xfrm>
            <a:off x="9021057" y="-1370502"/>
            <a:ext cx="2656101" cy="2574003"/>
          </a:xfrm>
          <a:custGeom>
            <a:avLst/>
            <a:gdLst/>
            <a:ahLst/>
            <a:cxnLst/>
            <a:rect l="l" t="t" r="r" b="b"/>
            <a:pathLst>
              <a:path w="2656101" h="2574003">
                <a:moveTo>
                  <a:pt x="0" y="0"/>
                </a:moveTo>
                <a:lnTo>
                  <a:pt x="2656101" y="0"/>
                </a:lnTo>
                <a:lnTo>
                  <a:pt x="2656101" y="2574004"/>
                </a:lnTo>
                <a:lnTo>
                  <a:pt x="0" y="257400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GB"/>
          </a:p>
        </p:txBody>
      </p:sp>
      <p:sp>
        <p:nvSpPr>
          <p:cNvPr id="11" name="Freeform 11"/>
          <p:cNvSpPr/>
          <p:nvPr/>
        </p:nvSpPr>
        <p:spPr>
          <a:xfrm rot="7670037">
            <a:off x="13383024" y="-2542762"/>
            <a:ext cx="5974748" cy="5489435"/>
          </a:xfrm>
          <a:custGeom>
            <a:avLst/>
            <a:gdLst/>
            <a:ahLst/>
            <a:cxnLst/>
            <a:rect l="l" t="t" r="r" b="b"/>
            <a:pathLst>
              <a:path w="5974748" h="5489435">
                <a:moveTo>
                  <a:pt x="0" y="0"/>
                </a:moveTo>
                <a:lnTo>
                  <a:pt x="5974748" y="0"/>
                </a:lnTo>
                <a:lnTo>
                  <a:pt x="5974748" y="5489435"/>
                </a:lnTo>
                <a:lnTo>
                  <a:pt x="0" y="548943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sp>
        <p:nvSpPr>
          <p:cNvPr id="12" name="Freeform 12"/>
          <p:cNvSpPr/>
          <p:nvPr/>
        </p:nvSpPr>
        <p:spPr>
          <a:xfrm>
            <a:off x="13767542" y="-372656"/>
            <a:ext cx="3902526" cy="3235549"/>
          </a:xfrm>
          <a:custGeom>
            <a:avLst/>
            <a:gdLst/>
            <a:ahLst/>
            <a:cxnLst/>
            <a:rect l="l" t="t" r="r" b="b"/>
            <a:pathLst>
              <a:path w="3902526" h="3235549">
                <a:moveTo>
                  <a:pt x="0" y="0"/>
                </a:moveTo>
                <a:lnTo>
                  <a:pt x="3902526" y="0"/>
                </a:lnTo>
                <a:lnTo>
                  <a:pt x="3902526" y="3235549"/>
                </a:lnTo>
                <a:lnTo>
                  <a:pt x="0" y="323554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GB"/>
          </a:p>
        </p:txBody>
      </p:sp>
      <p:sp>
        <p:nvSpPr>
          <p:cNvPr id="13" name="Freeform 13"/>
          <p:cNvSpPr/>
          <p:nvPr/>
        </p:nvSpPr>
        <p:spPr>
          <a:xfrm rot="-1789354">
            <a:off x="575474" y="-347429"/>
            <a:ext cx="2725139" cy="3833315"/>
          </a:xfrm>
          <a:custGeom>
            <a:avLst/>
            <a:gdLst/>
            <a:ahLst/>
            <a:cxnLst/>
            <a:rect l="l" t="t" r="r" b="b"/>
            <a:pathLst>
              <a:path w="2725139" h="3833315">
                <a:moveTo>
                  <a:pt x="0" y="0"/>
                </a:moveTo>
                <a:lnTo>
                  <a:pt x="2725139" y="0"/>
                </a:lnTo>
                <a:lnTo>
                  <a:pt x="2725139" y="3833316"/>
                </a:lnTo>
                <a:lnTo>
                  <a:pt x="0" y="3833316"/>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GB"/>
          </a:p>
        </p:txBody>
      </p:sp>
      <p:sp>
        <p:nvSpPr>
          <p:cNvPr id="14" name="Freeform 14"/>
          <p:cNvSpPr/>
          <p:nvPr/>
        </p:nvSpPr>
        <p:spPr>
          <a:xfrm>
            <a:off x="5833552" y="-1855444"/>
            <a:ext cx="4515556" cy="4114800"/>
          </a:xfrm>
          <a:custGeom>
            <a:avLst/>
            <a:gdLst/>
            <a:ahLst/>
            <a:cxnLst/>
            <a:rect l="l" t="t" r="r" b="b"/>
            <a:pathLst>
              <a:path w="4515556" h="4114800">
                <a:moveTo>
                  <a:pt x="0" y="0"/>
                </a:moveTo>
                <a:lnTo>
                  <a:pt x="4515555" y="0"/>
                </a:lnTo>
                <a:lnTo>
                  <a:pt x="4515555" y="4114800"/>
                </a:lnTo>
                <a:lnTo>
                  <a:pt x="0" y="4114800"/>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GB"/>
          </a:p>
        </p:txBody>
      </p:sp>
      <p:sp>
        <p:nvSpPr>
          <p:cNvPr id="16" name="TextBox 16"/>
          <p:cNvSpPr txBox="1"/>
          <p:nvPr/>
        </p:nvSpPr>
        <p:spPr>
          <a:xfrm>
            <a:off x="4153234" y="5841604"/>
            <a:ext cx="9807930" cy="1621571"/>
          </a:xfrm>
          <a:prstGeom prst="rect">
            <a:avLst/>
          </a:prstGeom>
        </p:spPr>
        <p:txBody>
          <a:bodyPr lIns="0" tIns="0" rIns="0" bIns="0" rtlCol="0" anchor="t">
            <a:spAutoFit/>
          </a:bodyPr>
          <a:lstStyle/>
          <a:p>
            <a:pPr marL="0" lvl="0" indent="0" algn="l">
              <a:lnSpc>
                <a:spcPts val="12108"/>
              </a:lnSpc>
            </a:pPr>
            <a:r>
              <a:rPr lang="en-US" sz="12355" spc="247" dirty="0">
                <a:solidFill>
                  <a:srgbClr val="000000"/>
                </a:solidFill>
                <a:latin typeface="Gagalin"/>
              </a:rPr>
              <a:t>PROJECT</a:t>
            </a:r>
          </a:p>
        </p:txBody>
      </p:sp>
      <p:sp>
        <p:nvSpPr>
          <p:cNvPr id="17" name="TextBox 17"/>
          <p:cNvSpPr txBox="1"/>
          <p:nvPr/>
        </p:nvSpPr>
        <p:spPr>
          <a:xfrm>
            <a:off x="4172593" y="7033882"/>
            <a:ext cx="5263447" cy="1103542"/>
          </a:xfrm>
          <a:prstGeom prst="rect">
            <a:avLst/>
          </a:prstGeom>
        </p:spPr>
        <p:txBody>
          <a:bodyPr lIns="0" tIns="0" rIns="0" bIns="0" rtlCol="0" anchor="t">
            <a:spAutoFit/>
          </a:bodyPr>
          <a:lstStyle/>
          <a:p>
            <a:pPr marL="0" lvl="0" indent="0" algn="l">
              <a:lnSpc>
                <a:spcPts val="7928"/>
              </a:lnSpc>
              <a:spcBef>
                <a:spcPct val="0"/>
              </a:spcBef>
            </a:pPr>
            <a:r>
              <a:rPr lang="en-US" sz="5285" spc="105" dirty="0">
                <a:solidFill>
                  <a:srgbClr val="000000"/>
                </a:solidFill>
                <a:latin typeface="Agrandir"/>
              </a:rPr>
              <a:t>Merna Atef</a:t>
            </a:r>
          </a:p>
        </p:txBody>
      </p:sp>
      <p:sp>
        <p:nvSpPr>
          <p:cNvPr id="18" name="Freeform 18"/>
          <p:cNvSpPr/>
          <p:nvPr/>
        </p:nvSpPr>
        <p:spPr>
          <a:xfrm>
            <a:off x="6115669" y="9157421"/>
            <a:ext cx="3028331" cy="3997797"/>
          </a:xfrm>
          <a:custGeom>
            <a:avLst/>
            <a:gdLst/>
            <a:ahLst/>
            <a:cxnLst/>
            <a:rect l="l" t="t" r="r" b="b"/>
            <a:pathLst>
              <a:path w="3028331" h="3997797">
                <a:moveTo>
                  <a:pt x="0" y="0"/>
                </a:moveTo>
                <a:lnTo>
                  <a:pt x="3028331" y="0"/>
                </a:lnTo>
                <a:lnTo>
                  <a:pt x="3028331" y="3997797"/>
                </a:lnTo>
                <a:lnTo>
                  <a:pt x="0" y="3997797"/>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GB"/>
          </a:p>
        </p:txBody>
      </p:sp>
      <p:sp>
        <p:nvSpPr>
          <p:cNvPr id="19" name="Freeform 19"/>
          <p:cNvSpPr/>
          <p:nvPr/>
        </p:nvSpPr>
        <p:spPr>
          <a:xfrm>
            <a:off x="11677158" y="1028700"/>
            <a:ext cx="1577381" cy="1528625"/>
          </a:xfrm>
          <a:custGeom>
            <a:avLst/>
            <a:gdLst/>
            <a:ahLst/>
            <a:cxnLst/>
            <a:rect l="l" t="t" r="r" b="b"/>
            <a:pathLst>
              <a:path w="1577381" h="1528625">
                <a:moveTo>
                  <a:pt x="0" y="0"/>
                </a:moveTo>
                <a:lnTo>
                  <a:pt x="1577381" y="0"/>
                </a:lnTo>
                <a:lnTo>
                  <a:pt x="1577381" y="1528625"/>
                </a:lnTo>
                <a:lnTo>
                  <a:pt x="0" y="15286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20" name="Freeform 20"/>
          <p:cNvSpPr/>
          <p:nvPr/>
        </p:nvSpPr>
        <p:spPr>
          <a:xfrm rot="4065037">
            <a:off x="11095644" y="9610088"/>
            <a:ext cx="2417198" cy="2342484"/>
          </a:xfrm>
          <a:custGeom>
            <a:avLst/>
            <a:gdLst/>
            <a:ahLst/>
            <a:cxnLst/>
            <a:rect l="l" t="t" r="r" b="b"/>
            <a:pathLst>
              <a:path w="2417198" h="2342484">
                <a:moveTo>
                  <a:pt x="0" y="0"/>
                </a:moveTo>
                <a:lnTo>
                  <a:pt x="2417198" y="0"/>
                </a:lnTo>
                <a:lnTo>
                  <a:pt x="2417198" y="2342484"/>
                </a:lnTo>
                <a:lnTo>
                  <a:pt x="0" y="2342484"/>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GB"/>
          </a:p>
        </p:txBody>
      </p:sp>
      <p:pic>
        <p:nvPicPr>
          <p:cNvPr id="22" name="Picture 21" descr="A colorful text on a black background&#10;&#10;Description automatically generated">
            <a:extLst>
              <a:ext uri="{FF2B5EF4-FFF2-40B4-BE49-F238E27FC236}">
                <a16:creationId xmlns:a16="http://schemas.microsoft.com/office/drawing/2014/main" id="{D412285C-3447-F7EB-795D-2EBBE6912FDA}"/>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167011" y="2404780"/>
            <a:ext cx="9778405" cy="437754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txBody>
          <a:bodyPr/>
          <a:lstStyle/>
          <a:p>
            <a:endParaRPr lang="en-GB"/>
          </a:p>
        </p:txBody>
      </p:sp>
      <p:grpSp>
        <p:nvGrpSpPr>
          <p:cNvPr id="3" name="Group 3"/>
          <p:cNvGrpSpPr>
            <a:grpSpLocks noChangeAspect="1"/>
          </p:cNvGrpSpPr>
          <p:nvPr/>
        </p:nvGrpSpPr>
        <p:grpSpPr>
          <a:xfrm>
            <a:off x="2860060" y="265644"/>
            <a:ext cx="12481587" cy="10021356"/>
            <a:chOff x="0" y="0"/>
            <a:chExt cx="7467600" cy="5995670"/>
          </a:xfrm>
        </p:grpSpPr>
        <p:sp>
          <p:nvSpPr>
            <p:cNvPr id="4" name="Freeform 4"/>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txBody>
            <a:bodyPr/>
            <a:lstStyle/>
            <a:p>
              <a:endParaRPr lang="en-GB"/>
            </a:p>
          </p:txBody>
        </p:sp>
        <p:sp>
          <p:nvSpPr>
            <p:cNvPr id="5" name="Freeform 5"/>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en-GB"/>
            </a:p>
          </p:txBody>
        </p:sp>
        <p:sp>
          <p:nvSpPr>
            <p:cNvPr id="6" name="Freeform 6"/>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txBody>
            <a:bodyPr/>
            <a:lstStyle/>
            <a:p>
              <a:endParaRPr lang="en-GB"/>
            </a:p>
          </p:txBody>
        </p:sp>
        <p:sp>
          <p:nvSpPr>
            <p:cNvPr id="7" name="Freeform 7"/>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3"/>
              <a:stretch>
                <a:fillRect t="-66" b="-66"/>
              </a:stretch>
            </a:blipFill>
          </p:spPr>
          <p:txBody>
            <a:bodyPr/>
            <a:lstStyle/>
            <a:p>
              <a:endParaRPr lang="en-GB"/>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txBody>
          <a:bodyPr/>
          <a:lstStyle/>
          <a:p>
            <a:endParaRPr lang="en-GB"/>
          </a:p>
        </p:txBody>
      </p:sp>
      <p:grpSp>
        <p:nvGrpSpPr>
          <p:cNvPr id="3" name="Group 3"/>
          <p:cNvGrpSpPr>
            <a:grpSpLocks noChangeAspect="1"/>
          </p:cNvGrpSpPr>
          <p:nvPr/>
        </p:nvGrpSpPr>
        <p:grpSpPr>
          <a:xfrm>
            <a:off x="2860060" y="265644"/>
            <a:ext cx="12481587" cy="10021356"/>
            <a:chOff x="0" y="0"/>
            <a:chExt cx="7467600" cy="5995670"/>
          </a:xfrm>
        </p:grpSpPr>
        <p:sp>
          <p:nvSpPr>
            <p:cNvPr id="4" name="Freeform 4"/>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txBody>
            <a:bodyPr/>
            <a:lstStyle/>
            <a:p>
              <a:endParaRPr lang="en-GB"/>
            </a:p>
          </p:txBody>
        </p:sp>
        <p:sp>
          <p:nvSpPr>
            <p:cNvPr id="5" name="Freeform 5"/>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en-GB"/>
            </a:p>
          </p:txBody>
        </p:sp>
        <p:sp>
          <p:nvSpPr>
            <p:cNvPr id="6" name="Freeform 6"/>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txBody>
            <a:bodyPr/>
            <a:lstStyle/>
            <a:p>
              <a:endParaRPr lang="en-GB"/>
            </a:p>
          </p:txBody>
        </p:sp>
        <p:sp>
          <p:nvSpPr>
            <p:cNvPr id="7" name="Freeform 7"/>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3"/>
              <a:stretch>
                <a:fillRect t="-66" b="-66"/>
              </a:stretch>
            </a:blipFill>
          </p:spPr>
          <p:txBody>
            <a:bodyPr/>
            <a:lstStyle/>
            <a:p>
              <a:endParaRPr lang="en-GB"/>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txBody>
          <a:bodyPr/>
          <a:lstStyle/>
          <a:p>
            <a:endParaRPr lang="en-GB"/>
          </a:p>
        </p:txBody>
      </p:sp>
      <p:sp>
        <p:nvSpPr>
          <p:cNvPr id="3" name="Freeform 3"/>
          <p:cNvSpPr/>
          <p:nvPr/>
        </p:nvSpPr>
        <p:spPr>
          <a:xfrm rot="-2272947">
            <a:off x="13553100" y="-2371378"/>
            <a:ext cx="8106813" cy="8725533"/>
          </a:xfrm>
          <a:custGeom>
            <a:avLst/>
            <a:gdLst/>
            <a:ahLst/>
            <a:cxnLst/>
            <a:rect l="l" t="t" r="r" b="b"/>
            <a:pathLst>
              <a:path w="8106813" h="8725533">
                <a:moveTo>
                  <a:pt x="0" y="0"/>
                </a:moveTo>
                <a:lnTo>
                  <a:pt x="8106813" y="0"/>
                </a:lnTo>
                <a:lnTo>
                  <a:pt x="8106813" y="8725533"/>
                </a:lnTo>
                <a:lnTo>
                  <a:pt x="0" y="87255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Freeform 4"/>
          <p:cNvSpPr/>
          <p:nvPr/>
        </p:nvSpPr>
        <p:spPr>
          <a:xfrm>
            <a:off x="15374744" y="7682326"/>
            <a:ext cx="3252480" cy="3151948"/>
          </a:xfrm>
          <a:custGeom>
            <a:avLst/>
            <a:gdLst/>
            <a:ahLst/>
            <a:cxnLst/>
            <a:rect l="l" t="t" r="r" b="b"/>
            <a:pathLst>
              <a:path w="3252480" h="3151948">
                <a:moveTo>
                  <a:pt x="0" y="0"/>
                </a:moveTo>
                <a:lnTo>
                  <a:pt x="3252479" y="0"/>
                </a:lnTo>
                <a:lnTo>
                  <a:pt x="3252479" y="3151948"/>
                </a:lnTo>
                <a:lnTo>
                  <a:pt x="0" y="31519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5" name="Freeform 5"/>
          <p:cNvSpPr/>
          <p:nvPr/>
        </p:nvSpPr>
        <p:spPr>
          <a:xfrm rot="3649572">
            <a:off x="-3765059" y="5277923"/>
            <a:ext cx="7530117" cy="6918465"/>
          </a:xfrm>
          <a:custGeom>
            <a:avLst/>
            <a:gdLst/>
            <a:ahLst/>
            <a:cxnLst/>
            <a:rect l="l" t="t" r="r" b="b"/>
            <a:pathLst>
              <a:path w="7530117" h="6918465">
                <a:moveTo>
                  <a:pt x="0" y="0"/>
                </a:moveTo>
                <a:lnTo>
                  <a:pt x="7530118" y="0"/>
                </a:lnTo>
                <a:lnTo>
                  <a:pt x="7530118" y="6918466"/>
                </a:lnTo>
                <a:lnTo>
                  <a:pt x="0" y="69184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6" name="Freeform 6"/>
          <p:cNvSpPr/>
          <p:nvPr/>
        </p:nvSpPr>
        <p:spPr>
          <a:xfrm rot="-1882822">
            <a:off x="15329165" y="-215633"/>
            <a:ext cx="3343637" cy="4414042"/>
          </a:xfrm>
          <a:custGeom>
            <a:avLst/>
            <a:gdLst/>
            <a:ahLst/>
            <a:cxnLst/>
            <a:rect l="l" t="t" r="r" b="b"/>
            <a:pathLst>
              <a:path w="3343637" h="4414042">
                <a:moveTo>
                  <a:pt x="0" y="0"/>
                </a:moveTo>
                <a:lnTo>
                  <a:pt x="3343637" y="0"/>
                </a:lnTo>
                <a:lnTo>
                  <a:pt x="3343637" y="4414042"/>
                </a:lnTo>
                <a:lnTo>
                  <a:pt x="0" y="44140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7" name="Freeform 7"/>
          <p:cNvSpPr/>
          <p:nvPr/>
        </p:nvSpPr>
        <p:spPr>
          <a:xfrm rot="1772112">
            <a:off x="-1176621" y="6761333"/>
            <a:ext cx="3375450" cy="4072941"/>
          </a:xfrm>
          <a:custGeom>
            <a:avLst/>
            <a:gdLst/>
            <a:ahLst/>
            <a:cxnLst/>
            <a:rect l="l" t="t" r="r" b="b"/>
            <a:pathLst>
              <a:path w="3375450" h="4072941">
                <a:moveTo>
                  <a:pt x="0" y="0"/>
                </a:moveTo>
                <a:lnTo>
                  <a:pt x="3375451" y="0"/>
                </a:lnTo>
                <a:lnTo>
                  <a:pt x="3375451" y="4072941"/>
                </a:lnTo>
                <a:lnTo>
                  <a:pt x="0" y="407294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grpSp>
        <p:nvGrpSpPr>
          <p:cNvPr id="8" name="Group 8"/>
          <p:cNvGrpSpPr/>
          <p:nvPr/>
        </p:nvGrpSpPr>
        <p:grpSpPr>
          <a:xfrm>
            <a:off x="1373818" y="3763475"/>
            <a:ext cx="15627165" cy="5494825"/>
            <a:chOff x="0" y="0"/>
            <a:chExt cx="20836220" cy="7326434"/>
          </a:xfrm>
        </p:grpSpPr>
        <p:grpSp>
          <p:nvGrpSpPr>
            <p:cNvPr id="9" name="Group 9"/>
            <p:cNvGrpSpPr/>
            <p:nvPr/>
          </p:nvGrpSpPr>
          <p:grpSpPr>
            <a:xfrm>
              <a:off x="0" y="0"/>
              <a:ext cx="20836220" cy="7326434"/>
              <a:chOff x="0" y="0"/>
              <a:chExt cx="4115797" cy="1447197"/>
            </a:xfrm>
          </p:grpSpPr>
          <p:sp>
            <p:nvSpPr>
              <p:cNvPr id="10" name="Freeform 10"/>
              <p:cNvSpPr/>
              <p:nvPr/>
            </p:nvSpPr>
            <p:spPr>
              <a:xfrm>
                <a:off x="0" y="0"/>
                <a:ext cx="4115797" cy="1447197"/>
              </a:xfrm>
              <a:custGeom>
                <a:avLst/>
                <a:gdLst/>
                <a:ahLst/>
                <a:cxnLst/>
                <a:rect l="l" t="t" r="r" b="b"/>
                <a:pathLst>
                  <a:path w="4115797" h="1447197">
                    <a:moveTo>
                      <a:pt x="0" y="0"/>
                    </a:moveTo>
                    <a:lnTo>
                      <a:pt x="4115797" y="0"/>
                    </a:lnTo>
                    <a:lnTo>
                      <a:pt x="4115797" y="1447197"/>
                    </a:lnTo>
                    <a:lnTo>
                      <a:pt x="0" y="1447197"/>
                    </a:lnTo>
                    <a:close/>
                  </a:path>
                </a:pathLst>
              </a:custGeom>
              <a:solidFill>
                <a:srgbClr val="FFFFFF">
                  <a:alpha val="40000"/>
                </a:srgbClr>
              </a:solidFill>
              <a:ln w="38100" cap="sq">
                <a:solidFill>
                  <a:srgbClr val="000000">
                    <a:alpha val="40000"/>
                  </a:srgbClr>
                </a:solidFill>
                <a:prstDash val="solid"/>
                <a:miter/>
              </a:ln>
            </p:spPr>
            <p:txBody>
              <a:bodyPr/>
              <a:lstStyle/>
              <a:p>
                <a:endParaRPr lang="en-GB"/>
              </a:p>
            </p:txBody>
          </p:sp>
          <p:sp>
            <p:nvSpPr>
              <p:cNvPr id="11" name="TextBox 11"/>
              <p:cNvSpPr txBox="1"/>
              <p:nvPr/>
            </p:nvSpPr>
            <p:spPr>
              <a:xfrm>
                <a:off x="0" y="-57150"/>
                <a:ext cx="4115797" cy="1504347"/>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0" y="0"/>
              <a:ext cx="20836220" cy="7326434"/>
              <a:chOff x="0" y="0"/>
              <a:chExt cx="4115797" cy="1447197"/>
            </a:xfrm>
          </p:grpSpPr>
          <p:sp>
            <p:nvSpPr>
              <p:cNvPr id="13" name="Freeform 13"/>
              <p:cNvSpPr/>
              <p:nvPr/>
            </p:nvSpPr>
            <p:spPr>
              <a:xfrm>
                <a:off x="0" y="0"/>
                <a:ext cx="4115797" cy="1447197"/>
              </a:xfrm>
              <a:custGeom>
                <a:avLst/>
                <a:gdLst/>
                <a:ahLst/>
                <a:cxnLst/>
                <a:rect l="l" t="t" r="r" b="b"/>
                <a:pathLst>
                  <a:path w="4115797" h="1447197">
                    <a:moveTo>
                      <a:pt x="0" y="0"/>
                    </a:moveTo>
                    <a:lnTo>
                      <a:pt x="4115797" y="0"/>
                    </a:lnTo>
                    <a:lnTo>
                      <a:pt x="4115797" y="1447197"/>
                    </a:lnTo>
                    <a:lnTo>
                      <a:pt x="0" y="1447197"/>
                    </a:lnTo>
                    <a:close/>
                  </a:path>
                </a:pathLst>
              </a:custGeom>
              <a:solidFill>
                <a:srgbClr val="000000">
                  <a:alpha val="0"/>
                </a:srgbClr>
              </a:solidFill>
              <a:ln w="38100" cap="sq">
                <a:solidFill>
                  <a:srgbClr val="000000"/>
                </a:solidFill>
                <a:prstDash val="solid"/>
                <a:miter/>
              </a:ln>
            </p:spPr>
            <p:txBody>
              <a:bodyPr/>
              <a:lstStyle/>
              <a:p>
                <a:endParaRPr lang="en-GB"/>
              </a:p>
            </p:txBody>
          </p:sp>
          <p:sp>
            <p:nvSpPr>
              <p:cNvPr id="14" name="TextBox 14"/>
              <p:cNvSpPr txBox="1"/>
              <p:nvPr/>
            </p:nvSpPr>
            <p:spPr>
              <a:xfrm>
                <a:off x="0" y="-57150"/>
                <a:ext cx="4115797" cy="1504347"/>
              </a:xfrm>
              <a:prstGeom prst="rect">
                <a:avLst/>
              </a:prstGeom>
            </p:spPr>
            <p:txBody>
              <a:bodyPr lIns="50800" tIns="50800" rIns="50800" bIns="50800" rtlCol="0" anchor="ctr"/>
              <a:lstStyle/>
              <a:p>
                <a:pPr algn="ctr">
                  <a:lnSpc>
                    <a:spcPts val="2659"/>
                  </a:lnSpc>
                </a:pPr>
                <a:endParaRPr/>
              </a:p>
            </p:txBody>
          </p:sp>
        </p:grpSp>
      </p:grpSp>
      <p:sp>
        <p:nvSpPr>
          <p:cNvPr id="15" name="TextBox 15"/>
          <p:cNvSpPr txBox="1"/>
          <p:nvPr/>
        </p:nvSpPr>
        <p:spPr>
          <a:xfrm>
            <a:off x="1373818" y="1095375"/>
            <a:ext cx="11381592" cy="1128514"/>
          </a:xfrm>
          <a:prstGeom prst="rect">
            <a:avLst/>
          </a:prstGeom>
        </p:spPr>
        <p:txBody>
          <a:bodyPr lIns="0" tIns="0" rIns="0" bIns="0" rtlCol="0" anchor="t">
            <a:spAutoFit/>
          </a:bodyPr>
          <a:lstStyle/>
          <a:p>
            <a:pPr marL="0" lvl="0" indent="0" algn="l">
              <a:lnSpc>
                <a:spcPts val="8800"/>
              </a:lnSpc>
            </a:pPr>
            <a:r>
              <a:rPr lang="en-US" sz="8000" spc="160" dirty="0">
                <a:solidFill>
                  <a:srgbClr val="000000"/>
                </a:solidFill>
                <a:latin typeface="Gagalin"/>
              </a:rPr>
              <a:t>What is ASMR? </a:t>
            </a:r>
          </a:p>
        </p:txBody>
      </p:sp>
      <p:sp>
        <p:nvSpPr>
          <p:cNvPr id="16" name="TextBox 16"/>
          <p:cNvSpPr txBox="1"/>
          <p:nvPr/>
        </p:nvSpPr>
        <p:spPr>
          <a:xfrm>
            <a:off x="1816361" y="4008987"/>
            <a:ext cx="14655279" cy="4308872"/>
          </a:xfrm>
          <a:prstGeom prst="rect">
            <a:avLst/>
          </a:prstGeom>
        </p:spPr>
        <p:txBody>
          <a:bodyPr lIns="0" tIns="0" rIns="0" bIns="0" rtlCol="0" anchor="t">
            <a:spAutoFit/>
          </a:bodyPr>
          <a:lstStyle/>
          <a:p>
            <a:pPr algn="l"/>
            <a:r>
              <a:rPr lang="en-GB" sz="2800" b="0" i="0" dirty="0">
                <a:solidFill>
                  <a:srgbClr val="212529"/>
                </a:solidFill>
                <a:effectLst/>
                <a:latin typeface="Karma"/>
              </a:rPr>
              <a:t>What is ASMR?</a:t>
            </a:r>
          </a:p>
          <a:p>
            <a:pPr algn="l"/>
            <a:r>
              <a:rPr lang="en-GB" sz="2800" b="0" i="0" dirty="0">
                <a:solidFill>
                  <a:srgbClr val="212529"/>
                </a:solidFill>
                <a:effectLst/>
                <a:latin typeface="poppins" panose="00000500000000000000" pitchFamily="2" charset="0"/>
              </a:rPr>
              <a:t>ASMR is a tingly feeling that travels from the top of the scalp down the back of the neck to the upper spine. It’s triggered by specific auditory or visual stimuli, such as whispering, tapping, and natural sounds.</a:t>
            </a:r>
          </a:p>
          <a:p>
            <a:pPr marL="457200" indent="-457200" algn="l">
              <a:buFont typeface="Arial" panose="020B0604020202020204" pitchFamily="34" charset="0"/>
              <a:buChar char="•"/>
            </a:pPr>
            <a:r>
              <a:rPr lang="en-GB" sz="2800" b="0" i="0" dirty="0">
                <a:solidFill>
                  <a:srgbClr val="212529"/>
                </a:solidFill>
                <a:effectLst/>
                <a:latin typeface="Karma"/>
              </a:rPr>
              <a:t>Positive Responses</a:t>
            </a:r>
          </a:p>
          <a:p>
            <a:pPr marL="457200" indent="-457200" algn="l">
              <a:buFont typeface="Arial" panose="020B0604020202020204" pitchFamily="34" charset="0"/>
              <a:buChar char="•"/>
            </a:pPr>
            <a:r>
              <a:rPr lang="en-GB" sz="2800" b="0" i="0" dirty="0">
                <a:solidFill>
                  <a:srgbClr val="212529"/>
                </a:solidFill>
                <a:effectLst/>
                <a:latin typeface="Karma"/>
              </a:rPr>
              <a:t>Stress and Anxiety Reduction</a:t>
            </a:r>
            <a:r>
              <a:rPr lang="en-GB" sz="2800" b="0" i="0" dirty="0">
                <a:solidFill>
                  <a:srgbClr val="212529"/>
                </a:solidFill>
                <a:effectLst/>
                <a:latin typeface="poppins" panose="00000500000000000000" pitchFamily="2" charset="0"/>
              </a:rPr>
              <a:t>.</a:t>
            </a:r>
          </a:p>
          <a:p>
            <a:pPr marL="457200" indent="-457200" algn="l">
              <a:buFont typeface="Arial" panose="020B0604020202020204" pitchFamily="34" charset="0"/>
              <a:buChar char="•"/>
            </a:pPr>
            <a:r>
              <a:rPr lang="en-GB" sz="2800" b="0" i="0" dirty="0">
                <a:solidFill>
                  <a:srgbClr val="212529"/>
                </a:solidFill>
                <a:effectLst/>
                <a:latin typeface="Karma"/>
              </a:rPr>
              <a:t>Improvement in Short-Term Memory</a:t>
            </a:r>
          </a:p>
          <a:p>
            <a:pPr marL="457200" indent="-457200" algn="l">
              <a:buFont typeface="Arial" panose="020B0604020202020204" pitchFamily="34" charset="0"/>
              <a:buChar char="•"/>
            </a:pPr>
            <a:r>
              <a:rPr lang="en-GB" sz="2800" b="0" i="0" dirty="0">
                <a:solidFill>
                  <a:srgbClr val="212529"/>
                </a:solidFill>
                <a:effectLst/>
                <a:latin typeface="Karma"/>
              </a:rPr>
              <a:t>Enhanced Productivity</a:t>
            </a:r>
          </a:p>
          <a:p>
            <a:pPr marL="457200" indent="-457200" algn="l">
              <a:buFont typeface="Arial" panose="020B0604020202020204" pitchFamily="34" charset="0"/>
              <a:buChar char="•"/>
            </a:pPr>
            <a:r>
              <a:rPr lang="en-GB" sz="2800" b="0" i="0" dirty="0">
                <a:solidFill>
                  <a:srgbClr val="212529"/>
                </a:solidFill>
                <a:effectLst/>
                <a:latin typeface="Karma"/>
              </a:rPr>
              <a:t>Improved Concentration</a:t>
            </a:r>
          </a:p>
          <a:p>
            <a:pPr marL="457200" indent="-457200" algn="l">
              <a:buFont typeface="Arial" panose="020B0604020202020204" pitchFamily="34" charset="0"/>
              <a:buChar char="•"/>
            </a:pPr>
            <a:r>
              <a:rPr lang="en-GB" sz="2800" b="0" i="0" dirty="0">
                <a:solidFill>
                  <a:srgbClr val="212529"/>
                </a:solidFill>
                <a:effectLst/>
                <a:latin typeface="Karma"/>
              </a:rPr>
              <a:t>Relaxation and Well-being</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txBody>
          <a:bodyPr/>
          <a:lstStyle/>
          <a:p>
            <a:endParaRPr lang="en-GB"/>
          </a:p>
        </p:txBody>
      </p:sp>
      <p:sp>
        <p:nvSpPr>
          <p:cNvPr id="3" name="Freeform 3"/>
          <p:cNvSpPr/>
          <p:nvPr/>
        </p:nvSpPr>
        <p:spPr>
          <a:xfrm rot="3191312">
            <a:off x="4617629" y="8252624"/>
            <a:ext cx="3662577" cy="3549370"/>
          </a:xfrm>
          <a:custGeom>
            <a:avLst/>
            <a:gdLst/>
            <a:ahLst/>
            <a:cxnLst/>
            <a:rect l="l" t="t" r="r" b="b"/>
            <a:pathLst>
              <a:path w="3662577" h="3549370">
                <a:moveTo>
                  <a:pt x="0" y="0"/>
                </a:moveTo>
                <a:lnTo>
                  <a:pt x="3662578" y="0"/>
                </a:lnTo>
                <a:lnTo>
                  <a:pt x="3662578" y="3549370"/>
                </a:lnTo>
                <a:lnTo>
                  <a:pt x="0" y="35493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Freeform 4"/>
          <p:cNvSpPr/>
          <p:nvPr/>
        </p:nvSpPr>
        <p:spPr>
          <a:xfrm rot="-8277685">
            <a:off x="12239230" y="-2270134"/>
            <a:ext cx="6912691" cy="7353926"/>
          </a:xfrm>
          <a:custGeom>
            <a:avLst/>
            <a:gdLst/>
            <a:ahLst/>
            <a:cxnLst/>
            <a:rect l="l" t="t" r="r" b="b"/>
            <a:pathLst>
              <a:path w="6912691" h="7353926">
                <a:moveTo>
                  <a:pt x="0" y="0"/>
                </a:moveTo>
                <a:lnTo>
                  <a:pt x="6912691" y="0"/>
                </a:lnTo>
                <a:lnTo>
                  <a:pt x="6912691" y="7353926"/>
                </a:lnTo>
                <a:lnTo>
                  <a:pt x="0" y="73539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5" name="Freeform 5"/>
          <p:cNvSpPr/>
          <p:nvPr/>
        </p:nvSpPr>
        <p:spPr>
          <a:xfrm rot="-2272947">
            <a:off x="-2251249" y="4207028"/>
            <a:ext cx="6559898" cy="7060555"/>
          </a:xfrm>
          <a:custGeom>
            <a:avLst/>
            <a:gdLst/>
            <a:ahLst/>
            <a:cxnLst/>
            <a:rect l="l" t="t" r="r" b="b"/>
            <a:pathLst>
              <a:path w="6559898" h="7060555">
                <a:moveTo>
                  <a:pt x="0" y="0"/>
                </a:moveTo>
                <a:lnTo>
                  <a:pt x="6559898" y="0"/>
                </a:lnTo>
                <a:lnTo>
                  <a:pt x="6559898" y="7060556"/>
                </a:lnTo>
                <a:lnTo>
                  <a:pt x="0" y="70605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6" name="Freeform 6"/>
          <p:cNvSpPr/>
          <p:nvPr/>
        </p:nvSpPr>
        <p:spPr>
          <a:xfrm rot="-2855401">
            <a:off x="15298344" y="-578565"/>
            <a:ext cx="2675318" cy="3970788"/>
          </a:xfrm>
          <a:custGeom>
            <a:avLst/>
            <a:gdLst/>
            <a:ahLst/>
            <a:cxnLst/>
            <a:rect l="l" t="t" r="r" b="b"/>
            <a:pathLst>
              <a:path w="2675318" h="3970788">
                <a:moveTo>
                  <a:pt x="0" y="0"/>
                </a:moveTo>
                <a:lnTo>
                  <a:pt x="2675318" y="0"/>
                </a:lnTo>
                <a:lnTo>
                  <a:pt x="2675318" y="3970788"/>
                </a:lnTo>
                <a:lnTo>
                  <a:pt x="0" y="397078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7" name="Freeform 7"/>
          <p:cNvSpPr/>
          <p:nvPr/>
        </p:nvSpPr>
        <p:spPr>
          <a:xfrm>
            <a:off x="-2444549" y="7282872"/>
            <a:ext cx="4259682" cy="3950855"/>
          </a:xfrm>
          <a:custGeom>
            <a:avLst/>
            <a:gdLst/>
            <a:ahLst/>
            <a:cxnLst/>
            <a:rect l="l" t="t" r="r" b="b"/>
            <a:pathLst>
              <a:path w="4259682" h="3950855">
                <a:moveTo>
                  <a:pt x="0" y="0"/>
                </a:moveTo>
                <a:lnTo>
                  <a:pt x="4259682" y="0"/>
                </a:lnTo>
                <a:lnTo>
                  <a:pt x="4259682" y="3950856"/>
                </a:lnTo>
                <a:lnTo>
                  <a:pt x="0" y="395085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grpSp>
        <p:nvGrpSpPr>
          <p:cNvPr id="8" name="Group 8"/>
          <p:cNvGrpSpPr/>
          <p:nvPr/>
        </p:nvGrpSpPr>
        <p:grpSpPr>
          <a:xfrm>
            <a:off x="1373818" y="2635055"/>
            <a:ext cx="15627165" cy="6623245"/>
            <a:chOff x="0" y="0"/>
            <a:chExt cx="20836220" cy="8830994"/>
          </a:xfrm>
        </p:grpSpPr>
        <p:grpSp>
          <p:nvGrpSpPr>
            <p:cNvPr id="9" name="Group 9"/>
            <p:cNvGrpSpPr/>
            <p:nvPr/>
          </p:nvGrpSpPr>
          <p:grpSpPr>
            <a:xfrm>
              <a:off x="0" y="0"/>
              <a:ext cx="20836220" cy="8830994"/>
              <a:chOff x="0" y="0"/>
              <a:chExt cx="4115797" cy="1744394"/>
            </a:xfrm>
          </p:grpSpPr>
          <p:sp>
            <p:nvSpPr>
              <p:cNvPr id="10" name="Freeform 10"/>
              <p:cNvSpPr/>
              <p:nvPr/>
            </p:nvSpPr>
            <p:spPr>
              <a:xfrm>
                <a:off x="0" y="0"/>
                <a:ext cx="4115797" cy="1744394"/>
              </a:xfrm>
              <a:custGeom>
                <a:avLst/>
                <a:gdLst/>
                <a:ahLst/>
                <a:cxnLst/>
                <a:rect l="l" t="t" r="r" b="b"/>
                <a:pathLst>
                  <a:path w="4115797" h="1744394">
                    <a:moveTo>
                      <a:pt x="0" y="0"/>
                    </a:moveTo>
                    <a:lnTo>
                      <a:pt x="4115797" y="0"/>
                    </a:lnTo>
                    <a:lnTo>
                      <a:pt x="4115797" y="1744394"/>
                    </a:lnTo>
                    <a:lnTo>
                      <a:pt x="0" y="1744394"/>
                    </a:lnTo>
                    <a:close/>
                  </a:path>
                </a:pathLst>
              </a:custGeom>
              <a:solidFill>
                <a:srgbClr val="FFFFFF">
                  <a:alpha val="40000"/>
                </a:srgbClr>
              </a:solidFill>
              <a:ln w="38100" cap="sq">
                <a:solidFill>
                  <a:srgbClr val="000000">
                    <a:alpha val="40000"/>
                  </a:srgbClr>
                </a:solidFill>
                <a:prstDash val="solid"/>
                <a:miter/>
              </a:ln>
            </p:spPr>
            <p:txBody>
              <a:bodyPr/>
              <a:lstStyle/>
              <a:p>
                <a:endParaRPr lang="en-GB"/>
              </a:p>
            </p:txBody>
          </p:sp>
          <p:sp>
            <p:nvSpPr>
              <p:cNvPr id="11" name="TextBox 11"/>
              <p:cNvSpPr txBox="1"/>
              <p:nvPr/>
            </p:nvSpPr>
            <p:spPr>
              <a:xfrm>
                <a:off x="0" y="-57150"/>
                <a:ext cx="4115797" cy="1801544"/>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0" y="0"/>
              <a:ext cx="20836220" cy="8830994"/>
              <a:chOff x="0" y="0"/>
              <a:chExt cx="4115797" cy="1744394"/>
            </a:xfrm>
          </p:grpSpPr>
          <p:sp>
            <p:nvSpPr>
              <p:cNvPr id="13" name="Freeform 13"/>
              <p:cNvSpPr/>
              <p:nvPr/>
            </p:nvSpPr>
            <p:spPr>
              <a:xfrm>
                <a:off x="0" y="0"/>
                <a:ext cx="4115797" cy="1744394"/>
              </a:xfrm>
              <a:custGeom>
                <a:avLst/>
                <a:gdLst/>
                <a:ahLst/>
                <a:cxnLst/>
                <a:rect l="l" t="t" r="r" b="b"/>
                <a:pathLst>
                  <a:path w="4115797" h="1744394">
                    <a:moveTo>
                      <a:pt x="0" y="0"/>
                    </a:moveTo>
                    <a:lnTo>
                      <a:pt x="4115797" y="0"/>
                    </a:lnTo>
                    <a:lnTo>
                      <a:pt x="4115797" y="1744394"/>
                    </a:lnTo>
                    <a:lnTo>
                      <a:pt x="0" y="1744394"/>
                    </a:lnTo>
                    <a:close/>
                  </a:path>
                </a:pathLst>
              </a:custGeom>
              <a:solidFill>
                <a:srgbClr val="000000">
                  <a:alpha val="0"/>
                </a:srgbClr>
              </a:solidFill>
              <a:ln w="38100" cap="sq">
                <a:solidFill>
                  <a:srgbClr val="000000"/>
                </a:solidFill>
                <a:prstDash val="solid"/>
                <a:miter/>
              </a:ln>
            </p:spPr>
            <p:txBody>
              <a:bodyPr/>
              <a:lstStyle/>
              <a:p>
                <a:endParaRPr lang="en-GB"/>
              </a:p>
            </p:txBody>
          </p:sp>
          <p:sp>
            <p:nvSpPr>
              <p:cNvPr id="14" name="TextBox 14"/>
              <p:cNvSpPr txBox="1"/>
              <p:nvPr/>
            </p:nvSpPr>
            <p:spPr>
              <a:xfrm>
                <a:off x="0" y="-57150"/>
                <a:ext cx="4115797" cy="1801544"/>
              </a:xfrm>
              <a:prstGeom prst="rect">
                <a:avLst/>
              </a:prstGeom>
            </p:spPr>
            <p:txBody>
              <a:bodyPr lIns="50800" tIns="50800" rIns="50800" bIns="50800" rtlCol="0" anchor="ctr"/>
              <a:lstStyle/>
              <a:p>
                <a:pPr algn="ctr">
                  <a:lnSpc>
                    <a:spcPts val="2659"/>
                  </a:lnSpc>
                </a:pPr>
                <a:endParaRPr/>
              </a:p>
            </p:txBody>
          </p:sp>
        </p:grpSp>
      </p:grpSp>
      <p:sp>
        <p:nvSpPr>
          <p:cNvPr id="15" name="TextBox 15"/>
          <p:cNvSpPr txBox="1"/>
          <p:nvPr/>
        </p:nvSpPr>
        <p:spPr>
          <a:xfrm>
            <a:off x="4800600" y="4502683"/>
            <a:ext cx="14628799" cy="2666949"/>
          </a:xfrm>
          <a:prstGeom prst="rect">
            <a:avLst/>
          </a:prstGeom>
        </p:spPr>
        <p:txBody>
          <a:bodyPr lIns="0" tIns="0" rIns="0" bIns="0" rtlCol="0" anchor="t">
            <a:spAutoFit/>
          </a:bodyPr>
          <a:lstStyle/>
          <a:p>
            <a:pPr algn="l">
              <a:lnSpc>
                <a:spcPts val="3500"/>
              </a:lnSpc>
            </a:pPr>
            <a:r>
              <a:rPr lang="en-US" sz="2500" spc="125" dirty="0">
                <a:solidFill>
                  <a:srgbClr val="000000"/>
                </a:solidFill>
                <a:latin typeface="Agrandir"/>
              </a:rPr>
              <a:t>This website made in HTML , </a:t>
            </a:r>
          </a:p>
          <a:p>
            <a:pPr algn="l">
              <a:lnSpc>
                <a:spcPts val="3500"/>
              </a:lnSpc>
            </a:pPr>
            <a:r>
              <a:rPr lang="en-US" sz="2500" spc="125" dirty="0">
                <a:solidFill>
                  <a:srgbClr val="000000"/>
                </a:solidFill>
                <a:latin typeface="Agrandir"/>
              </a:rPr>
              <a:t>Styled : CSS ,</a:t>
            </a:r>
          </a:p>
          <a:p>
            <a:pPr algn="l">
              <a:lnSpc>
                <a:spcPts val="3500"/>
              </a:lnSpc>
            </a:pPr>
            <a:r>
              <a:rPr lang="en-US" sz="2500" spc="125" dirty="0">
                <a:solidFill>
                  <a:srgbClr val="000000"/>
                </a:solidFill>
                <a:latin typeface="Agrandir"/>
              </a:rPr>
              <a:t>Functioned :  </a:t>
            </a:r>
            <a:r>
              <a:rPr lang="en-GB" sz="2500" spc="125" dirty="0" err="1">
                <a:solidFill>
                  <a:srgbClr val="000000"/>
                </a:solidFill>
                <a:latin typeface="Agrandir"/>
              </a:rPr>
              <a:t>Javascript</a:t>
            </a:r>
            <a:endParaRPr lang="en-GB" sz="2500" spc="125" dirty="0">
              <a:solidFill>
                <a:srgbClr val="000000"/>
              </a:solidFill>
              <a:latin typeface="Agrandir"/>
            </a:endParaRPr>
          </a:p>
          <a:p>
            <a:pPr algn="l">
              <a:lnSpc>
                <a:spcPts val="3500"/>
              </a:lnSpc>
            </a:pPr>
            <a:r>
              <a:rPr lang="en-US" sz="2500" spc="125" dirty="0">
                <a:solidFill>
                  <a:srgbClr val="000000"/>
                </a:solidFill>
                <a:latin typeface="Agrandir"/>
              </a:rPr>
              <a:t>Designs : </a:t>
            </a:r>
            <a:r>
              <a:rPr lang="en-US" sz="2500" spc="125" dirty="0" err="1">
                <a:solidFill>
                  <a:srgbClr val="000000"/>
                </a:solidFill>
                <a:latin typeface="Agrandir"/>
              </a:rPr>
              <a:t>canva</a:t>
            </a:r>
            <a:r>
              <a:rPr lang="en-US" sz="2500" spc="125" dirty="0">
                <a:solidFill>
                  <a:srgbClr val="000000"/>
                </a:solidFill>
                <a:latin typeface="Agrandir"/>
              </a:rPr>
              <a:t> </a:t>
            </a:r>
          </a:p>
          <a:p>
            <a:pPr algn="l">
              <a:lnSpc>
                <a:spcPts val="3500"/>
              </a:lnSpc>
            </a:pPr>
            <a:r>
              <a:rPr lang="en-US" sz="2500" spc="125" dirty="0">
                <a:solidFill>
                  <a:srgbClr val="000000"/>
                </a:solidFill>
                <a:latin typeface="Agrandir"/>
              </a:rPr>
              <a:t>Used a API called (</a:t>
            </a:r>
            <a:r>
              <a:rPr lang="en-US" sz="2500" spc="125" dirty="0" err="1">
                <a:solidFill>
                  <a:srgbClr val="000000"/>
                </a:solidFill>
                <a:latin typeface="Agrandir"/>
              </a:rPr>
              <a:t>spotify</a:t>
            </a:r>
            <a:r>
              <a:rPr lang="en-US" sz="2500" spc="125" dirty="0">
                <a:solidFill>
                  <a:srgbClr val="000000"/>
                </a:solidFill>
                <a:latin typeface="Agrandir"/>
              </a:rPr>
              <a:t> web API) as &lt;</a:t>
            </a:r>
            <a:r>
              <a:rPr lang="en-US" sz="2500" spc="125" dirty="0" err="1">
                <a:solidFill>
                  <a:srgbClr val="000000"/>
                </a:solidFill>
                <a:latin typeface="Agrandir"/>
              </a:rPr>
              <a:t>iframe</a:t>
            </a:r>
            <a:r>
              <a:rPr lang="en-US" sz="2500" spc="125" dirty="0">
                <a:solidFill>
                  <a:srgbClr val="000000"/>
                </a:solidFill>
                <a:latin typeface="Agrandir"/>
              </a:rPr>
              <a:t>&gt;</a:t>
            </a:r>
          </a:p>
          <a:p>
            <a:pPr algn="l">
              <a:lnSpc>
                <a:spcPts val="3500"/>
              </a:lnSpc>
            </a:pPr>
            <a:endParaRPr lang="en-US" sz="2500" spc="125" dirty="0">
              <a:solidFill>
                <a:srgbClr val="000000"/>
              </a:solidFill>
              <a:latin typeface="Agrandir"/>
            </a:endParaRPr>
          </a:p>
        </p:txBody>
      </p:sp>
      <p:sp>
        <p:nvSpPr>
          <p:cNvPr id="16" name="TextBox 16"/>
          <p:cNvSpPr txBox="1"/>
          <p:nvPr/>
        </p:nvSpPr>
        <p:spPr>
          <a:xfrm>
            <a:off x="1373818" y="787704"/>
            <a:ext cx="15627165" cy="1228725"/>
          </a:xfrm>
          <a:prstGeom prst="rect">
            <a:avLst/>
          </a:prstGeom>
        </p:spPr>
        <p:txBody>
          <a:bodyPr lIns="0" tIns="0" rIns="0" bIns="0" rtlCol="0" anchor="t">
            <a:spAutoFit/>
          </a:bodyPr>
          <a:lstStyle/>
          <a:p>
            <a:pPr marL="0" lvl="0" indent="0" algn="l">
              <a:lnSpc>
                <a:spcPts val="9600"/>
              </a:lnSpc>
              <a:spcBef>
                <a:spcPct val="0"/>
              </a:spcBef>
            </a:pPr>
            <a:r>
              <a:rPr lang="en-US" sz="8000" spc="160">
                <a:solidFill>
                  <a:srgbClr val="000000"/>
                </a:solidFill>
                <a:latin typeface="Gagalin"/>
              </a:rPr>
              <a:t>style, tone and formality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txBody>
          <a:bodyPr/>
          <a:lstStyle/>
          <a:p>
            <a:endParaRPr lang="en-GB"/>
          </a:p>
        </p:txBody>
      </p:sp>
      <p:sp>
        <p:nvSpPr>
          <p:cNvPr id="3" name="Freeform 3"/>
          <p:cNvSpPr/>
          <p:nvPr/>
        </p:nvSpPr>
        <p:spPr>
          <a:xfrm rot="4029577">
            <a:off x="-6924757" y="-2168809"/>
            <a:ext cx="11022365" cy="10127047"/>
          </a:xfrm>
          <a:custGeom>
            <a:avLst/>
            <a:gdLst/>
            <a:ahLst/>
            <a:cxnLst/>
            <a:rect l="l" t="t" r="r" b="b"/>
            <a:pathLst>
              <a:path w="11022365" h="10127047">
                <a:moveTo>
                  <a:pt x="0" y="0"/>
                </a:moveTo>
                <a:lnTo>
                  <a:pt x="11022365" y="0"/>
                </a:lnTo>
                <a:lnTo>
                  <a:pt x="11022365" y="10127047"/>
                </a:lnTo>
                <a:lnTo>
                  <a:pt x="0" y="101270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4" name="Group 4"/>
          <p:cNvGrpSpPr/>
          <p:nvPr/>
        </p:nvGrpSpPr>
        <p:grpSpPr>
          <a:xfrm>
            <a:off x="1433855" y="3808594"/>
            <a:ext cx="3545358" cy="5449706"/>
            <a:chOff x="0" y="0"/>
            <a:chExt cx="4727143" cy="7266274"/>
          </a:xfrm>
        </p:grpSpPr>
        <p:grpSp>
          <p:nvGrpSpPr>
            <p:cNvPr id="5" name="Group 5"/>
            <p:cNvGrpSpPr/>
            <p:nvPr/>
          </p:nvGrpSpPr>
          <p:grpSpPr>
            <a:xfrm>
              <a:off x="2737" y="0"/>
              <a:ext cx="4724406" cy="7266274"/>
              <a:chOff x="0" y="0"/>
              <a:chExt cx="1261742" cy="1940596"/>
            </a:xfrm>
          </p:grpSpPr>
          <p:sp>
            <p:nvSpPr>
              <p:cNvPr id="6" name="Freeform 6"/>
              <p:cNvSpPr/>
              <p:nvPr/>
            </p:nvSpPr>
            <p:spPr>
              <a:xfrm>
                <a:off x="0" y="0"/>
                <a:ext cx="1261742" cy="1940596"/>
              </a:xfrm>
              <a:custGeom>
                <a:avLst/>
                <a:gdLst/>
                <a:ahLst/>
                <a:cxnLst/>
                <a:rect l="l" t="t" r="r" b="b"/>
                <a:pathLst>
                  <a:path w="1261742" h="1940596">
                    <a:moveTo>
                      <a:pt x="0" y="0"/>
                    </a:moveTo>
                    <a:lnTo>
                      <a:pt x="1261742" y="0"/>
                    </a:lnTo>
                    <a:lnTo>
                      <a:pt x="1261742" y="1940596"/>
                    </a:lnTo>
                    <a:lnTo>
                      <a:pt x="0" y="1940596"/>
                    </a:lnTo>
                    <a:close/>
                  </a:path>
                </a:pathLst>
              </a:custGeom>
              <a:solidFill>
                <a:srgbClr val="FFFFFF">
                  <a:alpha val="40000"/>
                </a:srgbClr>
              </a:solidFill>
              <a:ln w="28575" cap="sq">
                <a:solidFill>
                  <a:srgbClr val="000000">
                    <a:alpha val="40000"/>
                  </a:srgbClr>
                </a:solidFill>
                <a:prstDash val="solid"/>
                <a:miter/>
              </a:ln>
            </p:spPr>
            <p:txBody>
              <a:bodyPr/>
              <a:lstStyle/>
              <a:p>
                <a:endParaRPr lang="en-GB"/>
              </a:p>
            </p:txBody>
          </p:sp>
          <p:sp>
            <p:nvSpPr>
              <p:cNvPr id="7" name="TextBox 7"/>
              <p:cNvSpPr txBox="1"/>
              <p:nvPr/>
            </p:nvSpPr>
            <p:spPr>
              <a:xfrm>
                <a:off x="0" y="-57150"/>
                <a:ext cx="1261742" cy="1997746"/>
              </a:xfrm>
              <a:prstGeom prst="rect">
                <a:avLst/>
              </a:prstGeom>
            </p:spPr>
            <p:txBody>
              <a:bodyPr lIns="37573" tIns="37573" rIns="37573" bIns="37573" rtlCol="0" anchor="ctr"/>
              <a:lstStyle/>
              <a:p>
                <a:pPr algn="ctr">
                  <a:lnSpc>
                    <a:spcPts val="2660"/>
                  </a:lnSpc>
                </a:pPr>
                <a:endParaRPr/>
              </a:p>
            </p:txBody>
          </p:sp>
        </p:grpSp>
        <p:grpSp>
          <p:nvGrpSpPr>
            <p:cNvPr id="8" name="Group 8"/>
            <p:cNvGrpSpPr/>
            <p:nvPr/>
          </p:nvGrpSpPr>
          <p:grpSpPr>
            <a:xfrm>
              <a:off x="0" y="0"/>
              <a:ext cx="4724406" cy="7266274"/>
              <a:chOff x="0" y="0"/>
              <a:chExt cx="1261742" cy="1940596"/>
            </a:xfrm>
          </p:grpSpPr>
          <p:sp>
            <p:nvSpPr>
              <p:cNvPr id="9" name="Freeform 9"/>
              <p:cNvSpPr/>
              <p:nvPr/>
            </p:nvSpPr>
            <p:spPr>
              <a:xfrm>
                <a:off x="0" y="0"/>
                <a:ext cx="1261742" cy="1940596"/>
              </a:xfrm>
              <a:custGeom>
                <a:avLst/>
                <a:gdLst/>
                <a:ahLst/>
                <a:cxnLst/>
                <a:rect l="l" t="t" r="r" b="b"/>
                <a:pathLst>
                  <a:path w="1261742" h="1940596">
                    <a:moveTo>
                      <a:pt x="0" y="0"/>
                    </a:moveTo>
                    <a:lnTo>
                      <a:pt x="1261742" y="0"/>
                    </a:lnTo>
                    <a:lnTo>
                      <a:pt x="1261742" y="1940596"/>
                    </a:lnTo>
                    <a:lnTo>
                      <a:pt x="0" y="1940596"/>
                    </a:lnTo>
                    <a:close/>
                  </a:path>
                </a:pathLst>
              </a:custGeom>
              <a:solidFill>
                <a:srgbClr val="000000">
                  <a:alpha val="0"/>
                </a:srgbClr>
              </a:solidFill>
              <a:ln w="28575" cap="sq">
                <a:solidFill>
                  <a:srgbClr val="000000"/>
                </a:solidFill>
                <a:prstDash val="solid"/>
                <a:miter/>
              </a:ln>
            </p:spPr>
            <p:txBody>
              <a:bodyPr/>
              <a:lstStyle/>
              <a:p>
                <a:endParaRPr lang="en-GB"/>
              </a:p>
            </p:txBody>
          </p:sp>
          <p:sp>
            <p:nvSpPr>
              <p:cNvPr id="10" name="TextBox 10"/>
              <p:cNvSpPr txBox="1"/>
              <p:nvPr/>
            </p:nvSpPr>
            <p:spPr>
              <a:xfrm>
                <a:off x="0" y="-57150"/>
                <a:ext cx="1261742" cy="1997746"/>
              </a:xfrm>
              <a:prstGeom prst="rect">
                <a:avLst/>
              </a:prstGeom>
            </p:spPr>
            <p:txBody>
              <a:bodyPr lIns="37573" tIns="37573" rIns="37573" bIns="37573" rtlCol="0" anchor="ctr"/>
              <a:lstStyle/>
              <a:p>
                <a:pPr algn="ctr">
                  <a:lnSpc>
                    <a:spcPts val="2660"/>
                  </a:lnSpc>
                </a:pPr>
                <a:endParaRPr/>
              </a:p>
            </p:txBody>
          </p:sp>
        </p:grpSp>
      </p:grpSp>
      <p:grpSp>
        <p:nvGrpSpPr>
          <p:cNvPr id="11" name="Group 11"/>
          <p:cNvGrpSpPr/>
          <p:nvPr/>
        </p:nvGrpSpPr>
        <p:grpSpPr>
          <a:xfrm>
            <a:off x="5392166" y="3808594"/>
            <a:ext cx="3545358" cy="5449706"/>
            <a:chOff x="0" y="0"/>
            <a:chExt cx="4727143" cy="7266274"/>
          </a:xfrm>
        </p:grpSpPr>
        <p:grpSp>
          <p:nvGrpSpPr>
            <p:cNvPr id="12" name="Group 12"/>
            <p:cNvGrpSpPr/>
            <p:nvPr/>
          </p:nvGrpSpPr>
          <p:grpSpPr>
            <a:xfrm>
              <a:off x="2737" y="0"/>
              <a:ext cx="4724406" cy="7266274"/>
              <a:chOff x="0" y="0"/>
              <a:chExt cx="1261742" cy="1940596"/>
            </a:xfrm>
          </p:grpSpPr>
          <p:sp>
            <p:nvSpPr>
              <p:cNvPr id="13" name="Freeform 13"/>
              <p:cNvSpPr/>
              <p:nvPr/>
            </p:nvSpPr>
            <p:spPr>
              <a:xfrm>
                <a:off x="0" y="0"/>
                <a:ext cx="1261742" cy="1940596"/>
              </a:xfrm>
              <a:custGeom>
                <a:avLst/>
                <a:gdLst/>
                <a:ahLst/>
                <a:cxnLst/>
                <a:rect l="l" t="t" r="r" b="b"/>
                <a:pathLst>
                  <a:path w="1261742" h="1940596">
                    <a:moveTo>
                      <a:pt x="0" y="0"/>
                    </a:moveTo>
                    <a:lnTo>
                      <a:pt x="1261742" y="0"/>
                    </a:lnTo>
                    <a:lnTo>
                      <a:pt x="1261742" y="1940596"/>
                    </a:lnTo>
                    <a:lnTo>
                      <a:pt x="0" y="1940596"/>
                    </a:lnTo>
                    <a:close/>
                  </a:path>
                </a:pathLst>
              </a:custGeom>
              <a:solidFill>
                <a:srgbClr val="FFFFFF">
                  <a:alpha val="40000"/>
                </a:srgbClr>
              </a:solidFill>
              <a:ln w="28575" cap="sq">
                <a:solidFill>
                  <a:srgbClr val="000000">
                    <a:alpha val="40000"/>
                  </a:srgbClr>
                </a:solidFill>
                <a:prstDash val="solid"/>
                <a:miter/>
              </a:ln>
            </p:spPr>
            <p:txBody>
              <a:bodyPr/>
              <a:lstStyle/>
              <a:p>
                <a:endParaRPr lang="en-GB"/>
              </a:p>
            </p:txBody>
          </p:sp>
          <p:sp>
            <p:nvSpPr>
              <p:cNvPr id="14" name="TextBox 14"/>
              <p:cNvSpPr txBox="1"/>
              <p:nvPr/>
            </p:nvSpPr>
            <p:spPr>
              <a:xfrm>
                <a:off x="0" y="-57150"/>
                <a:ext cx="1261742" cy="1997746"/>
              </a:xfrm>
              <a:prstGeom prst="rect">
                <a:avLst/>
              </a:prstGeom>
            </p:spPr>
            <p:txBody>
              <a:bodyPr lIns="37573" tIns="37573" rIns="37573" bIns="37573" rtlCol="0" anchor="ctr"/>
              <a:lstStyle/>
              <a:p>
                <a:pPr algn="ctr">
                  <a:lnSpc>
                    <a:spcPts val="2660"/>
                  </a:lnSpc>
                </a:pPr>
                <a:endParaRPr/>
              </a:p>
            </p:txBody>
          </p:sp>
        </p:grpSp>
        <p:grpSp>
          <p:nvGrpSpPr>
            <p:cNvPr id="15" name="Group 15"/>
            <p:cNvGrpSpPr/>
            <p:nvPr/>
          </p:nvGrpSpPr>
          <p:grpSpPr>
            <a:xfrm>
              <a:off x="0" y="0"/>
              <a:ext cx="4724406" cy="7266274"/>
              <a:chOff x="0" y="0"/>
              <a:chExt cx="1261742" cy="1940596"/>
            </a:xfrm>
          </p:grpSpPr>
          <p:sp>
            <p:nvSpPr>
              <p:cNvPr id="16" name="Freeform 16"/>
              <p:cNvSpPr/>
              <p:nvPr/>
            </p:nvSpPr>
            <p:spPr>
              <a:xfrm>
                <a:off x="0" y="0"/>
                <a:ext cx="1261742" cy="1940596"/>
              </a:xfrm>
              <a:custGeom>
                <a:avLst/>
                <a:gdLst/>
                <a:ahLst/>
                <a:cxnLst/>
                <a:rect l="l" t="t" r="r" b="b"/>
                <a:pathLst>
                  <a:path w="1261742" h="1940596">
                    <a:moveTo>
                      <a:pt x="0" y="0"/>
                    </a:moveTo>
                    <a:lnTo>
                      <a:pt x="1261742" y="0"/>
                    </a:lnTo>
                    <a:lnTo>
                      <a:pt x="1261742" y="1940596"/>
                    </a:lnTo>
                    <a:lnTo>
                      <a:pt x="0" y="1940596"/>
                    </a:lnTo>
                    <a:close/>
                  </a:path>
                </a:pathLst>
              </a:custGeom>
              <a:solidFill>
                <a:srgbClr val="000000">
                  <a:alpha val="0"/>
                </a:srgbClr>
              </a:solidFill>
              <a:ln w="28575" cap="sq">
                <a:solidFill>
                  <a:srgbClr val="000000"/>
                </a:solidFill>
                <a:prstDash val="solid"/>
                <a:miter/>
              </a:ln>
            </p:spPr>
            <p:txBody>
              <a:bodyPr/>
              <a:lstStyle/>
              <a:p>
                <a:endParaRPr lang="en-GB"/>
              </a:p>
            </p:txBody>
          </p:sp>
          <p:sp>
            <p:nvSpPr>
              <p:cNvPr id="17" name="TextBox 17"/>
              <p:cNvSpPr txBox="1"/>
              <p:nvPr/>
            </p:nvSpPr>
            <p:spPr>
              <a:xfrm>
                <a:off x="0" y="-57150"/>
                <a:ext cx="1261742" cy="1997746"/>
              </a:xfrm>
              <a:prstGeom prst="rect">
                <a:avLst/>
              </a:prstGeom>
            </p:spPr>
            <p:txBody>
              <a:bodyPr lIns="37573" tIns="37573" rIns="37573" bIns="37573" rtlCol="0" anchor="ctr"/>
              <a:lstStyle/>
              <a:p>
                <a:pPr algn="ctr">
                  <a:lnSpc>
                    <a:spcPts val="2660"/>
                  </a:lnSpc>
                </a:pPr>
                <a:endParaRPr/>
              </a:p>
            </p:txBody>
          </p:sp>
        </p:grpSp>
      </p:grpSp>
      <p:grpSp>
        <p:nvGrpSpPr>
          <p:cNvPr id="18" name="Group 18"/>
          <p:cNvGrpSpPr/>
          <p:nvPr/>
        </p:nvGrpSpPr>
        <p:grpSpPr>
          <a:xfrm>
            <a:off x="9350477" y="3808594"/>
            <a:ext cx="3545358" cy="5449706"/>
            <a:chOff x="0" y="0"/>
            <a:chExt cx="4727143" cy="7266274"/>
          </a:xfrm>
        </p:grpSpPr>
        <p:grpSp>
          <p:nvGrpSpPr>
            <p:cNvPr id="19" name="Group 19"/>
            <p:cNvGrpSpPr/>
            <p:nvPr/>
          </p:nvGrpSpPr>
          <p:grpSpPr>
            <a:xfrm>
              <a:off x="2737" y="0"/>
              <a:ext cx="4724406" cy="7266274"/>
              <a:chOff x="0" y="0"/>
              <a:chExt cx="1261742" cy="1940596"/>
            </a:xfrm>
          </p:grpSpPr>
          <p:sp>
            <p:nvSpPr>
              <p:cNvPr id="20" name="Freeform 20"/>
              <p:cNvSpPr/>
              <p:nvPr/>
            </p:nvSpPr>
            <p:spPr>
              <a:xfrm>
                <a:off x="0" y="0"/>
                <a:ext cx="1261742" cy="1940596"/>
              </a:xfrm>
              <a:custGeom>
                <a:avLst/>
                <a:gdLst/>
                <a:ahLst/>
                <a:cxnLst/>
                <a:rect l="l" t="t" r="r" b="b"/>
                <a:pathLst>
                  <a:path w="1261742" h="1940596">
                    <a:moveTo>
                      <a:pt x="0" y="0"/>
                    </a:moveTo>
                    <a:lnTo>
                      <a:pt x="1261742" y="0"/>
                    </a:lnTo>
                    <a:lnTo>
                      <a:pt x="1261742" y="1940596"/>
                    </a:lnTo>
                    <a:lnTo>
                      <a:pt x="0" y="1940596"/>
                    </a:lnTo>
                    <a:close/>
                  </a:path>
                </a:pathLst>
              </a:custGeom>
              <a:solidFill>
                <a:srgbClr val="FFFFFF">
                  <a:alpha val="40000"/>
                </a:srgbClr>
              </a:solidFill>
              <a:ln w="28575" cap="sq">
                <a:solidFill>
                  <a:srgbClr val="000000">
                    <a:alpha val="40000"/>
                  </a:srgbClr>
                </a:solidFill>
                <a:prstDash val="solid"/>
                <a:miter/>
              </a:ln>
            </p:spPr>
            <p:txBody>
              <a:bodyPr/>
              <a:lstStyle/>
              <a:p>
                <a:endParaRPr lang="en-GB"/>
              </a:p>
            </p:txBody>
          </p:sp>
          <p:sp>
            <p:nvSpPr>
              <p:cNvPr id="21" name="TextBox 21"/>
              <p:cNvSpPr txBox="1"/>
              <p:nvPr/>
            </p:nvSpPr>
            <p:spPr>
              <a:xfrm>
                <a:off x="0" y="-57150"/>
                <a:ext cx="1261742" cy="1997746"/>
              </a:xfrm>
              <a:prstGeom prst="rect">
                <a:avLst/>
              </a:prstGeom>
            </p:spPr>
            <p:txBody>
              <a:bodyPr lIns="37573" tIns="37573" rIns="37573" bIns="37573" rtlCol="0" anchor="ctr"/>
              <a:lstStyle/>
              <a:p>
                <a:pPr algn="ctr">
                  <a:lnSpc>
                    <a:spcPts val="2660"/>
                  </a:lnSpc>
                </a:pPr>
                <a:endParaRPr/>
              </a:p>
            </p:txBody>
          </p:sp>
        </p:grpSp>
        <p:grpSp>
          <p:nvGrpSpPr>
            <p:cNvPr id="22" name="Group 22"/>
            <p:cNvGrpSpPr/>
            <p:nvPr/>
          </p:nvGrpSpPr>
          <p:grpSpPr>
            <a:xfrm>
              <a:off x="0" y="0"/>
              <a:ext cx="4724406" cy="7266274"/>
              <a:chOff x="0" y="0"/>
              <a:chExt cx="1261742" cy="1940596"/>
            </a:xfrm>
          </p:grpSpPr>
          <p:sp>
            <p:nvSpPr>
              <p:cNvPr id="23" name="Freeform 23"/>
              <p:cNvSpPr/>
              <p:nvPr/>
            </p:nvSpPr>
            <p:spPr>
              <a:xfrm>
                <a:off x="0" y="0"/>
                <a:ext cx="1261742" cy="1940596"/>
              </a:xfrm>
              <a:custGeom>
                <a:avLst/>
                <a:gdLst/>
                <a:ahLst/>
                <a:cxnLst/>
                <a:rect l="l" t="t" r="r" b="b"/>
                <a:pathLst>
                  <a:path w="1261742" h="1940596">
                    <a:moveTo>
                      <a:pt x="0" y="0"/>
                    </a:moveTo>
                    <a:lnTo>
                      <a:pt x="1261742" y="0"/>
                    </a:lnTo>
                    <a:lnTo>
                      <a:pt x="1261742" y="1940596"/>
                    </a:lnTo>
                    <a:lnTo>
                      <a:pt x="0" y="1940596"/>
                    </a:lnTo>
                    <a:close/>
                  </a:path>
                </a:pathLst>
              </a:custGeom>
              <a:solidFill>
                <a:srgbClr val="000000">
                  <a:alpha val="0"/>
                </a:srgbClr>
              </a:solidFill>
              <a:ln w="28575" cap="sq">
                <a:solidFill>
                  <a:srgbClr val="000000"/>
                </a:solidFill>
                <a:prstDash val="solid"/>
                <a:miter/>
              </a:ln>
            </p:spPr>
            <p:txBody>
              <a:bodyPr/>
              <a:lstStyle/>
              <a:p>
                <a:endParaRPr lang="en-GB"/>
              </a:p>
            </p:txBody>
          </p:sp>
          <p:sp>
            <p:nvSpPr>
              <p:cNvPr id="24" name="TextBox 24"/>
              <p:cNvSpPr txBox="1"/>
              <p:nvPr/>
            </p:nvSpPr>
            <p:spPr>
              <a:xfrm>
                <a:off x="0" y="-57150"/>
                <a:ext cx="1261742" cy="1997746"/>
              </a:xfrm>
              <a:prstGeom prst="rect">
                <a:avLst/>
              </a:prstGeom>
            </p:spPr>
            <p:txBody>
              <a:bodyPr lIns="37573" tIns="37573" rIns="37573" bIns="37573" rtlCol="0" anchor="ctr"/>
              <a:lstStyle/>
              <a:p>
                <a:pPr algn="ctr">
                  <a:lnSpc>
                    <a:spcPts val="2660"/>
                  </a:lnSpc>
                </a:pPr>
                <a:endParaRPr/>
              </a:p>
            </p:txBody>
          </p:sp>
        </p:grpSp>
      </p:grpSp>
      <p:sp>
        <p:nvSpPr>
          <p:cNvPr id="25" name="Freeform 25"/>
          <p:cNvSpPr/>
          <p:nvPr/>
        </p:nvSpPr>
        <p:spPr>
          <a:xfrm rot="-5875420">
            <a:off x="13461378" y="6233797"/>
            <a:ext cx="8151990" cy="7410900"/>
          </a:xfrm>
          <a:custGeom>
            <a:avLst/>
            <a:gdLst/>
            <a:ahLst/>
            <a:cxnLst/>
            <a:rect l="l" t="t" r="r" b="b"/>
            <a:pathLst>
              <a:path w="8151990" h="7410900">
                <a:moveTo>
                  <a:pt x="0" y="0"/>
                </a:moveTo>
                <a:lnTo>
                  <a:pt x="8151991" y="0"/>
                </a:lnTo>
                <a:lnTo>
                  <a:pt x="8151991" y="7410900"/>
                </a:lnTo>
                <a:lnTo>
                  <a:pt x="0" y="7410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26" name="Freeform 26"/>
          <p:cNvSpPr/>
          <p:nvPr/>
        </p:nvSpPr>
        <p:spPr>
          <a:xfrm rot="2403298">
            <a:off x="15657171" y="7844421"/>
            <a:ext cx="3204258" cy="2827758"/>
          </a:xfrm>
          <a:custGeom>
            <a:avLst/>
            <a:gdLst/>
            <a:ahLst/>
            <a:cxnLst/>
            <a:rect l="l" t="t" r="r" b="b"/>
            <a:pathLst>
              <a:path w="3204258" h="2827758">
                <a:moveTo>
                  <a:pt x="0" y="0"/>
                </a:moveTo>
                <a:lnTo>
                  <a:pt x="3204258" y="0"/>
                </a:lnTo>
                <a:lnTo>
                  <a:pt x="3204258" y="2827758"/>
                </a:lnTo>
                <a:lnTo>
                  <a:pt x="0" y="282775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grpSp>
        <p:nvGrpSpPr>
          <p:cNvPr id="27" name="Group 27"/>
          <p:cNvGrpSpPr/>
          <p:nvPr/>
        </p:nvGrpSpPr>
        <p:grpSpPr>
          <a:xfrm>
            <a:off x="13308788" y="3808594"/>
            <a:ext cx="3545358" cy="5449706"/>
            <a:chOff x="0" y="0"/>
            <a:chExt cx="4727143" cy="7266274"/>
          </a:xfrm>
        </p:grpSpPr>
        <p:grpSp>
          <p:nvGrpSpPr>
            <p:cNvPr id="28" name="Group 28"/>
            <p:cNvGrpSpPr/>
            <p:nvPr/>
          </p:nvGrpSpPr>
          <p:grpSpPr>
            <a:xfrm>
              <a:off x="2737" y="0"/>
              <a:ext cx="4724406" cy="7266274"/>
              <a:chOff x="0" y="0"/>
              <a:chExt cx="1261742" cy="1940596"/>
            </a:xfrm>
          </p:grpSpPr>
          <p:sp>
            <p:nvSpPr>
              <p:cNvPr id="29" name="Freeform 29"/>
              <p:cNvSpPr/>
              <p:nvPr/>
            </p:nvSpPr>
            <p:spPr>
              <a:xfrm>
                <a:off x="0" y="0"/>
                <a:ext cx="1261742" cy="1940596"/>
              </a:xfrm>
              <a:custGeom>
                <a:avLst/>
                <a:gdLst/>
                <a:ahLst/>
                <a:cxnLst/>
                <a:rect l="l" t="t" r="r" b="b"/>
                <a:pathLst>
                  <a:path w="1261742" h="1940596">
                    <a:moveTo>
                      <a:pt x="0" y="0"/>
                    </a:moveTo>
                    <a:lnTo>
                      <a:pt x="1261742" y="0"/>
                    </a:lnTo>
                    <a:lnTo>
                      <a:pt x="1261742" y="1940596"/>
                    </a:lnTo>
                    <a:lnTo>
                      <a:pt x="0" y="1940596"/>
                    </a:lnTo>
                    <a:close/>
                  </a:path>
                </a:pathLst>
              </a:custGeom>
              <a:solidFill>
                <a:srgbClr val="FFFFFF">
                  <a:alpha val="40000"/>
                </a:srgbClr>
              </a:solidFill>
              <a:ln w="28575" cap="sq">
                <a:solidFill>
                  <a:srgbClr val="000000">
                    <a:alpha val="40000"/>
                  </a:srgbClr>
                </a:solidFill>
                <a:prstDash val="solid"/>
                <a:miter/>
              </a:ln>
            </p:spPr>
            <p:txBody>
              <a:bodyPr/>
              <a:lstStyle/>
              <a:p>
                <a:endParaRPr lang="en-GB"/>
              </a:p>
            </p:txBody>
          </p:sp>
          <p:sp>
            <p:nvSpPr>
              <p:cNvPr id="30" name="TextBox 30"/>
              <p:cNvSpPr txBox="1"/>
              <p:nvPr/>
            </p:nvSpPr>
            <p:spPr>
              <a:xfrm>
                <a:off x="0" y="-57150"/>
                <a:ext cx="1261742" cy="1997746"/>
              </a:xfrm>
              <a:prstGeom prst="rect">
                <a:avLst/>
              </a:prstGeom>
            </p:spPr>
            <p:txBody>
              <a:bodyPr lIns="37573" tIns="37573" rIns="37573" bIns="37573" rtlCol="0" anchor="ctr"/>
              <a:lstStyle/>
              <a:p>
                <a:pPr algn="ctr">
                  <a:lnSpc>
                    <a:spcPts val="2660"/>
                  </a:lnSpc>
                </a:pPr>
                <a:endParaRPr/>
              </a:p>
            </p:txBody>
          </p:sp>
        </p:grpSp>
        <p:grpSp>
          <p:nvGrpSpPr>
            <p:cNvPr id="31" name="Group 31"/>
            <p:cNvGrpSpPr/>
            <p:nvPr/>
          </p:nvGrpSpPr>
          <p:grpSpPr>
            <a:xfrm>
              <a:off x="0" y="0"/>
              <a:ext cx="4724406" cy="7266274"/>
              <a:chOff x="0" y="0"/>
              <a:chExt cx="1261742" cy="1940596"/>
            </a:xfrm>
          </p:grpSpPr>
          <p:sp>
            <p:nvSpPr>
              <p:cNvPr id="32" name="Freeform 32"/>
              <p:cNvSpPr/>
              <p:nvPr/>
            </p:nvSpPr>
            <p:spPr>
              <a:xfrm>
                <a:off x="0" y="0"/>
                <a:ext cx="1261742" cy="1940596"/>
              </a:xfrm>
              <a:custGeom>
                <a:avLst/>
                <a:gdLst/>
                <a:ahLst/>
                <a:cxnLst/>
                <a:rect l="l" t="t" r="r" b="b"/>
                <a:pathLst>
                  <a:path w="1261742" h="1940596">
                    <a:moveTo>
                      <a:pt x="0" y="0"/>
                    </a:moveTo>
                    <a:lnTo>
                      <a:pt x="1261742" y="0"/>
                    </a:lnTo>
                    <a:lnTo>
                      <a:pt x="1261742" y="1940596"/>
                    </a:lnTo>
                    <a:lnTo>
                      <a:pt x="0" y="1940596"/>
                    </a:lnTo>
                    <a:close/>
                  </a:path>
                </a:pathLst>
              </a:custGeom>
              <a:solidFill>
                <a:srgbClr val="000000">
                  <a:alpha val="0"/>
                </a:srgbClr>
              </a:solidFill>
              <a:ln w="28575" cap="sq">
                <a:solidFill>
                  <a:srgbClr val="000000"/>
                </a:solidFill>
                <a:prstDash val="solid"/>
                <a:miter/>
              </a:ln>
            </p:spPr>
            <p:txBody>
              <a:bodyPr/>
              <a:lstStyle/>
              <a:p>
                <a:endParaRPr lang="en-GB"/>
              </a:p>
            </p:txBody>
          </p:sp>
          <p:sp>
            <p:nvSpPr>
              <p:cNvPr id="33" name="TextBox 33"/>
              <p:cNvSpPr txBox="1"/>
              <p:nvPr/>
            </p:nvSpPr>
            <p:spPr>
              <a:xfrm>
                <a:off x="0" y="-57150"/>
                <a:ext cx="1261742" cy="1997746"/>
              </a:xfrm>
              <a:prstGeom prst="rect">
                <a:avLst/>
              </a:prstGeom>
            </p:spPr>
            <p:txBody>
              <a:bodyPr lIns="37573" tIns="37573" rIns="37573" bIns="37573" rtlCol="0" anchor="ctr"/>
              <a:lstStyle/>
              <a:p>
                <a:pPr algn="ctr">
                  <a:lnSpc>
                    <a:spcPts val="2660"/>
                  </a:lnSpc>
                </a:pPr>
                <a:endParaRPr/>
              </a:p>
            </p:txBody>
          </p:sp>
        </p:grpSp>
      </p:grpSp>
      <p:sp>
        <p:nvSpPr>
          <p:cNvPr id="34" name="Freeform 34"/>
          <p:cNvSpPr/>
          <p:nvPr/>
        </p:nvSpPr>
        <p:spPr>
          <a:xfrm rot="1086393">
            <a:off x="-873500" y="52865"/>
            <a:ext cx="3220996" cy="4528641"/>
          </a:xfrm>
          <a:custGeom>
            <a:avLst/>
            <a:gdLst/>
            <a:ahLst/>
            <a:cxnLst/>
            <a:rect l="l" t="t" r="r" b="b"/>
            <a:pathLst>
              <a:path w="3220996" h="4528641">
                <a:moveTo>
                  <a:pt x="0" y="0"/>
                </a:moveTo>
                <a:lnTo>
                  <a:pt x="3220996" y="0"/>
                </a:lnTo>
                <a:lnTo>
                  <a:pt x="3220996" y="4528642"/>
                </a:lnTo>
                <a:lnTo>
                  <a:pt x="0" y="452864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35" name="TextBox 35"/>
          <p:cNvSpPr txBox="1"/>
          <p:nvPr/>
        </p:nvSpPr>
        <p:spPr>
          <a:xfrm>
            <a:off x="1697320" y="1401831"/>
            <a:ext cx="14893360" cy="1514475"/>
          </a:xfrm>
          <a:prstGeom prst="rect">
            <a:avLst/>
          </a:prstGeom>
        </p:spPr>
        <p:txBody>
          <a:bodyPr lIns="0" tIns="0" rIns="0" bIns="0" rtlCol="0" anchor="t">
            <a:spAutoFit/>
          </a:bodyPr>
          <a:lstStyle/>
          <a:p>
            <a:pPr marL="0" lvl="0" indent="0" algn="ctr">
              <a:lnSpc>
                <a:spcPts val="11999"/>
              </a:lnSpc>
              <a:spcBef>
                <a:spcPct val="0"/>
              </a:spcBef>
            </a:pPr>
            <a:r>
              <a:rPr lang="en-US" sz="9999" spc="199">
                <a:solidFill>
                  <a:srgbClr val="000000"/>
                </a:solidFill>
                <a:latin typeface="Gagalin"/>
              </a:rPr>
              <a:t>Learning OBJECTIVES </a:t>
            </a:r>
          </a:p>
        </p:txBody>
      </p:sp>
      <p:sp>
        <p:nvSpPr>
          <p:cNvPr id="36" name="TextBox 36"/>
          <p:cNvSpPr txBox="1"/>
          <p:nvPr/>
        </p:nvSpPr>
        <p:spPr>
          <a:xfrm>
            <a:off x="1768230" y="5282101"/>
            <a:ext cx="2715079" cy="1288623"/>
          </a:xfrm>
          <a:prstGeom prst="rect">
            <a:avLst/>
          </a:prstGeom>
        </p:spPr>
        <p:txBody>
          <a:bodyPr lIns="0" tIns="0" rIns="0" bIns="0" rtlCol="0" anchor="t">
            <a:spAutoFit/>
          </a:bodyPr>
          <a:lstStyle/>
          <a:p>
            <a:pPr marL="0" lvl="0" indent="0" algn="l">
              <a:lnSpc>
                <a:spcPts val="3380"/>
              </a:lnSpc>
              <a:spcBef>
                <a:spcPct val="0"/>
              </a:spcBef>
            </a:pPr>
            <a:r>
              <a:rPr lang="en-US" sz="2600" spc="52" dirty="0">
                <a:solidFill>
                  <a:srgbClr val="000000"/>
                </a:solidFill>
                <a:latin typeface="Agrandir"/>
              </a:rPr>
              <a:t>Online </a:t>
            </a:r>
            <a:r>
              <a:rPr lang="en-GB" sz="2600" spc="52" dirty="0">
                <a:solidFill>
                  <a:srgbClr val="000000"/>
                </a:solidFill>
                <a:latin typeface="Agrandir"/>
              </a:rPr>
              <a:t>environmental</a:t>
            </a:r>
            <a:r>
              <a:rPr lang="en-US" sz="2600" spc="52" dirty="0">
                <a:solidFill>
                  <a:srgbClr val="000000"/>
                </a:solidFill>
                <a:latin typeface="Agrandir"/>
              </a:rPr>
              <a:t> platform .</a:t>
            </a:r>
          </a:p>
        </p:txBody>
      </p:sp>
      <p:sp>
        <p:nvSpPr>
          <p:cNvPr id="37" name="TextBox 37"/>
          <p:cNvSpPr txBox="1"/>
          <p:nvPr/>
        </p:nvSpPr>
        <p:spPr>
          <a:xfrm>
            <a:off x="1710291" y="3842137"/>
            <a:ext cx="731749" cy="1127760"/>
          </a:xfrm>
          <a:prstGeom prst="rect">
            <a:avLst/>
          </a:prstGeom>
        </p:spPr>
        <p:txBody>
          <a:bodyPr lIns="0" tIns="0" rIns="0" bIns="0" rtlCol="0" anchor="t">
            <a:spAutoFit/>
          </a:bodyPr>
          <a:lstStyle/>
          <a:p>
            <a:pPr marL="0" lvl="1" indent="0" algn="l">
              <a:lnSpc>
                <a:spcPts val="9420"/>
              </a:lnSpc>
              <a:spcBef>
                <a:spcPct val="0"/>
              </a:spcBef>
            </a:pPr>
            <a:r>
              <a:rPr lang="en-US" sz="6000" u="none">
                <a:solidFill>
                  <a:srgbClr val="000000"/>
                </a:solidFill>
                <a:latin typeface="Gagalin"/>
              </a:rPr>
              <a:t>01</a:t>
            </a:r>
          </a:p>
        </p:txBody>
      </p:sp>
      <p:sp>
        <p:nvSpPr>
          <p:cNvPr id="38" name="TextBox 38"/>
          <p:cNvSpPr txBox="1"/>
          <p:nvPr/>
        </p:nvSpPr>
        <p:spPr>
          <a:xfrm>
            <a:off x="5660019" y="4824836"/>
            <a:ext cx="3390673" cy="3914726"/>
          </a:xfrm>
          <a:prstGeom prst="rect">
            <a:avLst/>
          </a:prstGeom>
        </p:spPr>
        <p:txBody>
          <a:bodyPr wrap="square" lIns="0" tIns="0" rIns="0" bIns="0" rtlCol="0" anchor="t">
            <a:spAutoFit/>
          </a:bodyPr>
          <a:lstStyle/>
          <a:p>
            <a:pPr marL="0" lvl="0" indent="0" algn="l">
              <a:lnSpc>
                <a:spcPts val="3380"/>
              </a:lnSpc>
              <a:spcBef>
                <a:spcPct val="0"/>
              </a:spcBef>
            </a:pPr>
            <a:r>
              <a:rPr lang="en-US" sz="2600" spc="52" dirty="0">
                <a:solidFill>
                  <a:srgbClr val="000000"/>
                </a:solidFill>
                <a:latin typeface="Agrandir"/>
              </a:rPr>
              <a:t>Give an overview of the qualities, style and formality of ASMR .</a:t>
            </a:r>
          </a:p>
          <a:p>
            <a:pPr marL="0" lvl="0" indent="0" algn="l">
              <a:lnSpc>
                <a:spcPts val="3380"/>
              </a:lnSpc>
              <a:spcBef>
                <a:spcPct val="0"/>
              </a:spcBef>
            </a:pPr>
            <a:r>
              <a:rPr lang="en-GB" sz="2800" b="0" i="0" dirty="0">
                <a:solidFill>
                  <a:srgbClr val="212529"/>
                </a:solidFill>
                <a:effectLst/>
                <a:latin typeface="poppins" panose="00000500000000000000" pitchFamily="2" charset="0"/>
              </a:rPr>
              <a:t>Listener to ASMR can 22% be </a:t>
            </a:r>
            <a:r>
              <a:rPr lang="en-GB" sz="2800" b="0" i="0" dirty="0" err="1">
                <a:solidFill>
                  <a:srgbClr val="212529"/>
                </a:solidFill>
                <a:effectLst/>
                <a:latin typeface="poppins" panose="00000500000000000000" pitchFamily="2" charset="0"/>
              </a:rPr>
              <a:t>produvtive</a:t>
            </a:r>
            <a:r>
              <a:rPr lang="en-GB" sz="2800" b="0" i="0" dirty="0">
                <a:solidFill>
                  <a:srgbClr val="212529"/>
                </a:solidFill>
                <a:effectLst/>
                <a:latin typeface="poppins" panose="00000500000000000000" pitchFamily="2" charset="0"/>
              </a:rPr>
              <a:t> when listening to ASMR during work.</a:t>
            </a:r>
            <a:endParaRPr lang="en-US" sz="2600" spc="52" dirty="0">
              <a:solidFill>
                <a:srgbClr val="000000"/>
              </a:solidFill>
              <a:latin typeface="Agrandir"/>
            </a:endParaRPr>
          </a:p>
        </p:txBody>
      </p:sp>
      <p:sp>
        <p:nvSpPr>
          <p:cNvPr id="39" name="TextBox 39"/>
          <p:cNvSpPr txBox="1"/>
          <p:nvPr/>
        </p:nvSpPr>
        <p:spPr>
          <a:xfrm>
            <a:off x="9673572" y="3842137"/>
            <a:ext cx="731749" cy="1127760"/>
          </a:xfrm>
          <a:prstGeom prst="rect">
            <a:avLst/>
          </a:prstGeom>
        </p:spPr>
        <p:txBody>
          <a:bodyPr lIns="0" tIns="0" rIns="0" bIns="0" rtlCol="0" anchor="t">
            <a:spAutoFit/>
          </a:bodyPr>
          <a:lstStyle/>
          <a:p>
            <a:pPr marL="0" lvl="1" indent="0" algn="l">
              <a:lnSpc>
                <a:spcPts val="9420"/>
              </a:lnSpc>
              <a:spcBef>
                <a:spcPct val="0"/>
              </a:spcBef>
            </a:pPr>
            <a:r>
              <a:rPr lang="en-US" sz="6000" u="none">
                <a:solidFill>
                  <a:srgbClr val="000000"/>
                </a:solidFill>
                <a:latin typeface="Gagalin"/>
              </a:rPr>
              <a:t>03</a:t>
            </a:r>
          </a:p>
        </p:txBody>
      </p:sp>
      <p:sp>
        <p:nvSpPr>
          <p:cNvPr id="40" name="TextBox 40"/>
          <p:cNvSpPr txBox="1"/>
          <p:nvPr/>
        </p:nvSpPr>
        <p:spPr>
          <a:xfrm>
            <a:off x="13772134" y="5307450"/>
            <a:ext cx="2715079" cy="2160656"/>
          </a:xfrm>
          <a:prstGeom prst="rect">
            <a:avLst/>
          </a:prstGeom>
        </p:spPr>
        <p:txBody>
          <a:bodyPr lIns="0" tIns="0" rIns="0" bIns="0" rtlCol="0" anchor="t">
            <a:spAutoFit/>
          </a:bodyPr>
          <a:lstStyle/>
          <a:p>
            <a:pPr marL="0" lvl="0" indent="0" algn="l">
              <a:lnSpc>
                <a:spcPts val="3380"/>
              </a:lnSpc>
              <a:spcBef>
                <a:spcPct val="0"/>
              </a:spcBef>
            </a:pPr>
            <a:r>
              <a:rPr lang="en-US" sz="2600" spc="52" dirty="0">
                <a:solidFill>
                  <a:srgbClr val="000000"/>
                </a:solidFill>
                <a:latin typeface="Agrandir"/>
              </a:rPr>
              <a:t>Add a up to date custom-made Spotify playlist for each type of people. </a:t>
            </a:r>
          </a:p>
        </p:txBody>
      </p:sp>
      <p:sp>
        <p:nvSpPr>
          <p:cNvPr id="41" name="TextBox 41"/>
          <p:cNvSpPr txBox="1"/>
          <p:nvPr/>
        </p:nvSpPr>
        <p:spPr>
          <a:xfrm>
            <a:off x="13662760" y="3842137"/>
            <a:ext cx="972795" cy="1127760"/>
          </a:xfrm>
          <a:prstGeom prst="rect">
            <a:avLst/>
          </a:prstGeom>
        </p:spPr>
        <p:txBody>
          <a:bodyPr lIns="0" tIns="0" rIns="0" bIns="0" rtlCol="0" anchor="t">
            <a:spAutoFit/>
          </a:bodyPr>
          <a:lstStyle/>
          <a:p>
            <a:pPr marL="0" lvl="1" indent="0" algn="l">
              <a:lnSpc>
                <a:spcPts val="9420"/>
              </a:lnSpc>
              <a:spcBef>
                <a:spcPct val="0"/>
              </a:spcBef>
            </a:pPr>
            <a:r>
              <a:rPr lang="en-US" sz="6000" u="none">
                <a:solidFill>
                  <a:srgbClr val="000000"/>
                </a:solidFill>
                <a:latin typeface="Gagalin"/>
              </a:rPr>
              <a:t>04</a:t>
            </a:r>
          </a:p>
        </p:txBody>
      </p:sp>
      <p:sp>
        <p:nvSpPr>
          <p:cNvPr id="42" name="TextBox 42"/>
          <p:cNvSpPr txBox="1"/>
          <p:nvPr/>
        </p:nvSpPr>
        <p:spPr>
          <a:xfrm>
            <a:off x="9724510" y="4914562"/>
            <a:ext cx="2715079" cy="4340740"/>
          </a:xfrm>
          <a:prstGeom prst="rect">
            <a:avLst/>
          </a:prstGeom>
        </p:spPr>
        <p:txBody>
          <a:bodyPr lIns="0" tIns="0" rIns="0" bIns="0" rtlCol="0" anchor="t">
            <a:spAutoFit/>
          </a:bodyPr>
          <a:lstStyle/>
          <a:p>
            <a:pPr marL="0" lvl="0" indent="0" algn="l">
              <a:lnSpc>
                <a:spcPts val="3380"/>
              </a:lnSpc>
              <a:spcBef>
                <a:spcPct val="0"/>
              </a:spcBef>
            </a:pPr>
            <a:r>
              <a:rPr lang="en-US" sz="2600" spc="52" dirty="0">
                <a:solidFill>
                  <a:srgbClr val="000000"/>
                </a:solidFill>
                <a:latin typeface="Agrandir"/>
              </a:rPr>
              <a:t>For all those readers , </a:t>
            </a:r>
            <a:r>
              <a:rPr lang="en-GB" sz="2600" spc="52" dirty="0">
                <a:solidFill>
                  <a:srgbClr val="000000"/>
                </a:solidFill>
                <a:latin typeface="Agrandir"/>
              </a:rPr>
              <a:t>engineers ,creators , students and designers who want a focus and relaxing environment to do productively </a:t>
            </a:r>
            <a:r>
              <a:rPr lang="en-US" sz="2600" spc="52" dirty="0">
                <a:solidFill>
                  <a:srgbClr val="000000"/>
                </a:solidFill>
                <a:latin typeface="Agrandir"/>
              </a:rPr>
              <a:t>.</a:t>
            </a:r>
          </a:p>
        </p:txBody>
      </p:sp>
      <p:sp>
        <p:nvSpPr>
          <p:cNvPr id="43" name="TextBox 43"/>
          <p:cNvSpPr txBox="1"/>
          <p:nvPr/>
        </p:nvSpPr>
        <p:spPr>
          <a:xfrm>
            <a:off x="5680410" y="3842137"/>
            <a:ext cx="1153580" cy="1127760"/>
          </a:xfrm>
          <a:prstGeom prst="rect">
            <a:avLst/>
          </a:prstGeom>
        </p:spPr>
        <p:txBody>
          <a:bodyPr lIns="0" tIns="0" rIns="0" bIns="0" rtlCol="0" anchor="t">
            <a:spAutoFit/>
          </a:bodyPr>
          <a:lstStyle/>
          <a:p>
            <a:pPr marL="0" lvl="1" indent="0" algn="l">
              <a:lnSpc>
                <a:spcPts val="9420"/>
              </a:lnSpc>
              <a:spcBef>
                <a:spcPct val="0"/>
              </a:spcBef>
            </a:pPr>
            <a:r>
              <a:rPr lang="en-US" sz="6000" u="none">
                <a:solidFill>
                  <a:srgbClr val="000000"/>
                </a:solidFill>
                <a:latin typeface="Gagalin"/>
              </a:rPr>
              <a:t>02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txBody>
          <a:bodyPr/>
          <a:lstStyle/>
          <a:p>
            <a:endParaRPr lang="en-GB"/>
          </a:p>
        </p:txBody>
      </p:sp>
      <p:sp>
        <p:nvSpPr>
          <p:cNvPr id="3" name="Freeform 3"/>
          <p:cNvSpPr/>
          <p:nvPr/>
        </p:nvSpPr>
        <p:spPr>
          <a:xfrm rot="-6802992">
            <a:off x="-1092430" y="-2256521"/>
            <a:ext cx="4242260" cy="4513043"/>
          </a:xfrm>
          <a:custGeom>
            <a:avLst/>
            <a:gdLst/>
            <a:ahLst/>
            <a:cxnLst/>
            <a:rect l="l" t="t" r="r" b="b"/>
            <a:pathLst>
              <a:path w="4242260" h="4513043">
                <a:moveTo>
                  <a:pt x="0" y="0"/>
                </a:moveTo>
                <a:lnTo>
                  <a:pt x="4242260" y="0"/>
                </a:lnTo>
                <a:lnTo>
                  <a:pt x="4242260" y="4513042"/>
                </a:lnTo>
                <a:lnTo>
                  <a:pt x="0" y="451304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4" name="Freeform 4"/>
          <p:cNvSpPr/>
          <p:nvPr/>
        </p:nvSpPr>
        <p:spPr>
          <a:xfrm rot="989142">
            <a:off x="-3994456" y="4198274"/>
            <a:ext cx="11022365" cy="10127047"/>
          </a:xfrm>
          <a:custGeom>
            <a:avLst/>
            <a:gdLst/>
            <a:ahLst/>
            <a:cxnLst/>
            <a:rect l="l" t="t" r="r" b="b"/>
            <a:pathLst>
              <a:path w="11022365" h="10127047">
                <a:moveTo>
                  <a:pt x="0" y="0"/>
                </a:moveTo>
                <a:lnTo>
                  <a:pt x="11022365" y="0"/>
                </a:lnTo>
                <a:lnTo>
                  <a:pt x="11022365" y="10127046"/>
                </a:lnTo>
                <a:lnTo>
                  <a:pt x="0" y="101270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
        <p:nvSpPr>
          <p:cNvPr id="5" name="Freeform 5"/>
          <p:cNvSpPr/>
          <p:nvPr/>
        </p:nvSpPr>
        <p:spPr>
          <a:xfrm rot="-1197150">
            <a:off x="425819" y="4818414"/>
            <a:ext cx="5381103" cy="4990973"/>
          </a:xfrm>
          <a:custGeom>
            <a:avLst/>
            <a:gdLst/>
            <a:ahLst/>
            <a:cxnLst/>
            <a:rect l="l" t="t" r="r" b="b"/>
            <a:pathLst>
              <a:path w="5381103" h="4990973">
                <a:moveTo>
                  <a:pt x="0" y="0"/>
                </a:moveTo>
                <a:lnTo>
                  <a:pt x="5381103" y="0"/>
                </a:lnTo>
                <a:lnTo>
                  <a:pt x="5381103" y="4990973"/>
                </a:lnTo>
                <a:lnTo>
                  <a:pt x="0" y="499097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B"/>
          </a:p>
        </p:txBody>
      </p:sp>
      <p:sp>
        <p:nvSpPr>
          <p:cNvPr id="6" name="Freeform 6"/>
          <p:cNvSpPr/>
          <p:nvPr/>
        </p:nvSpPr>
        <p:spPr>
          <a:xfrm>
            <a:off x="15461674" y="-1231629"/>
            <a:ext cx="4204062" cy="4074119"/>
          </a:xfrm>
          <a:custGeom>
            <a:avLst/>
            <a:gdLst/>
            <a:ahLst/>
            <a:cxnLst/>
            <a:rect l="l" t="t" r="r" b="b"/>
            <a:pathLst>
              <a:path w="4204062" h="4074119">
                <a:moveTo>
                  <a:pt x="0" y="0"/>
                </a:moveTo>
                <a:lnTo>
                  <a:pt x="4204063" y="0"/>
                </a:lnTo>
                <a:lnTo>
                  <a:pt x="4204063" y="4074119"/>
                </a:lnTo>
                <a:lnTo>
                  <a:pt x="0" y="40741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B"/>
          </a:p>
        </p:txBody>
      </p:sp>
      <p:sp>
        <p:nvSpPr>
          <p:cNvPr id="7" name="TextBox 7"/>
          <p:cNvSpPr txBox="1"/>
          <p:nvPr/>
        </p:nvSpPr>
        <p:spPr>
          <a:xfrm>
            <a:off x="1105857" y="2090277"/>
            <a:ext cx="7978773" cy="1404231"/>
          </a:xfrm>
          <a:prstGeom prst="rect">
            <a:avLst/>
          </a:prstGeom>
        </p:spPr>
        <p:txBody>
          <a:bodyPr wrap="square" lIns="0" tIns="0" rIns="0" bIns="0" rtlCol="0" anchor="t">
            <a:spAutoFit/>
          </a:bodyPr>
          <a:lstStyle/>
          <a:p>
            <a:pPr marL="0" lvl="0" indent="0" algn="l">
              <a:lnSpc>
                <a:spcPts val="11999"/>
              </a:lnSpc>
              <a:spcBef>
                <a:spcPct val="0"/>
              </a:spcBef>
            </a:pPr>
            <a:r>
              <a:rPr lang="en-GB" sz="9999" spc="199" dirty="0">
                <a:solidFill>
                  <a:srgbClr val="000000"/>
                </a:solidFill>
                <a:latin typeface="Gagalin"/>
              </a:rPr>
              <a:t>Methodology </a:t>
            </a:r>
            <a:endParaRPr lang="en-US" sz="9999" spc="199" dirty="0">
              <a:solidFill>
                <a:srgbClr val="000000"/>
              </a:solidFill>
              <a:latin typeface="Gagalin"/>
            </a:endParaRPr>
          </a:p>
        </p:txBody>
      </p:sp>
      <p:grpSp>
        <p:nvGrpSpPr>
          <p:cNvPr id="8" name="Group 8"/>
          <p:cNvGrpSpPr/>
          <p:nvPr/>
        </p:nvGrpSpPr>
        <p:grpSpPr>
          <a:xfrm>
            <a:off x="9028830" y="2341013"/>
            <a:ext cx="765441" cy="741782"/>
            <a:chOff x="0" y="0"/>
            <a:chExt cx="1020588" cy="989043"/>
          </a:xfrm>
        </p:grpSpPr>
        <p:sp>
          <p:nvSpPr>
            <p:cNvPr id="9" name="Freeform 9"/>
            <p:cNvSpPr/>
            <p:nvPr/>
          </p:nvSpPr>
          <p:spPr>
            <a:xfrm>
              <a:off x="0" y="0"/>
              <a:ext cx="1020588" cy="989043"/>
            </a:xfrm>
            <a:custGeom>
              <a:avLst/>
              <a:gdLst/>
              <a:ahLst/>
              <a:cxnLst/>
              <a:rect l="l" t="t" r="r" b="b"/>
              <a:pathLst>
                <a:path w="1020588" h="989043">
                  <a:moveTo>
                    <a:pt x="0" y="0"/>
                  </a:moveTo>
                  <a:lnTo>
                    <a:pt x="1020588" y="0"/>
                  </a:lnTo>
                  <a:lnTo>
                    <a:pt x="1020588" y="989043"/>
                  </a:lnTo>
                  <a:lnTo>
                    <a:pt x="0" y="9890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sp>
          <p:nvSpPr>
            <p:cNvPr id="10" name="TextBox 10"/>
            <p:cNvSpPr txBox="1"/>
            <p:nvPr/>
          </p:nvSpPr>
          <p:spPr>
            <a:xfrm>
              <a:off x="154216" y="-2505"/>
              <a:ext cx="712157" cy="946428"/>
            </a:xfrm>
            <a:prstGeom prst="rect">
              <a:avLst/>
            </a:prstGeom>
          </p:spPr>
          <p:txBody>
            <a:bodyPr lIns="0" tIns="0" rIns="0" bIns="0" rtlCol="0" anchor="t">
              <a:spAutoFit/>
            </a:bodyPr>
            <a:lstStyle/>
            <a:p>
              <a:pPr algn="ctr">
                <a:lnSpc>
                  <a:spcPts val="5777"/>
                </a:lnSpc>
              </a:pPr>
              <a:r>
                <a:rPr lang="en-US" sz="4443" spc="88">
                  <a:solidFill>
                    <a:srgbClr val="000000"/>
                  </a:solidFill>
                  <a:latin typeface="Gagalin"/>
                </a:rPr>
                <a:t>1.</a:t>
              </a:r>
            </a:p>
          </p:txBody>
        </p:sp>
      </p:grpSp>
      <p:grpSp>
        <p:nvGrpSpPr>
          <p:cNvPr id="11" name="Group 11"/>
          <p:cNvGrpSpPr/>
          <p:nvPr/>
        </p:nvGrpSpPr>
        <p:grpSpPr>
          <a:xfrm>
            <a:off x="9028830" y="3576114"/>
            <a:ext cx="765441" cy="741782"/>
            <a:chOff x="0" y="0"/>
            <a:chExt cx="1020588" cy="989043"/>
          </a:xfrm>
        </p:grpSpPr>
        <p:sp>
          <p:nvSpPr>
            <p:cNvPr id="12" name="Freeform 12"/>
            <p:cNvSpPr/>
            <p:nvPr/>
          </p:nvSpPr>
          <p:spPr>
            <a:xfrm>
              <a:off x="0" y="0"/>
              <a:ext cx="1020588" cy="989043"/>
            </a:xfrm>
            <a:custGeom>
              <a:avLst/>
              <a:gdLst/>
              <a:ahLst/>
              <a:cxnLst/>
              <a:rect l="l" t="t" r="r" b="b"/>
              <a:pathLst>
                <a:path w="1020588" h="989043">
                  <a:moveTo>
                    <a:pt x="0" y="0"/>
                  </a:moveTo>
                  <a:lnTo>
                    <a:pt x="1020588" y="0"/>
                  </a:lnTo>
                  <a:lnTo>
                    <a:pt x="1020588" y="989043"/>
                  </a:lnTo>
                  <a:lnTo>
                    <a:pt x="0" y="9890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sp>
          <p:nvSpPr>
            <p:cNvPr id="13" name="TextBox 13"/>
            <p:cNvSpPr txBox="1"/>
            <p:nvPr/>
          </p:nvSpPr>
          <p:spPr>
            <a:xfrm>
              <a:off x="154216" y="-2505"/>
              <a:ext cx="712157" cy="946428"/>
            </a:xfrm>
            <a:prstGeom prst="rect">
              <a:avLst/>
            </a:prstGeom>
          </p:spPr>
          <p:txBody>
            <a:bodyPr lIns="0" tIns="0" rIns="0" bIns="0" rtlCol="0" anchor="t">
              <a:spAutoFit/>
            </a:bodyPr>
            <a:lstStyle/>
            <a:p>
              <a:pPr algn="ctr">
                <a:lnSpc>
                  <a:spcPts val="5777"/>
                </a:lnSpc>
              </a:pPr>
              <a:r>
                <a:rPr lang="en-US" sz="4443" spc="88">
                  <a:solidFill>
                    <a:srgbClr val="000000"/>
                  </a:solidFill>
                  <a:latin typeface="Gagalin"/>
                </a:rPr>
                <a:t>2.</a:t>
              </a:r>
            </a:p>
          </p:txBody>
        </p:sp>
      </p:grpSp>
      <p:grpSp>
        <p:nvGrpSpPr>
          <p:cNvPr id="14" name="Group 14"/>
          <p:cNvGrpSpPr/>
          <p:nvPr/>
        </p:nvGrpSpPr>
        <p:grpSpPr>
          <a:xfrm>
            <a:off x="9028830" y="4811215"/>
            <a:ext cx="765441" cy="741782"/>
            <a:chOff x="0" y="0"/>
            <a:chExt cx="1020588" cy="989043"/>
          </a:xfrm>
        </p:grpSpPr>
        <p:sp>
          <p:nvSpPr>
            <p:cNvPr id="15" name="Freeform 15"/>
            <p:cNvSpPr/>
            <p:nvPr/>
          </p:nvSpPr>
          <p:spPr>
            <a:xfrm>
              <a:off x="0" y="0"/>
              <a:ext cx="1020588" cy="989043"/>
            </a:xfrm>
            <a:custGeom>
              <a:avLst/>
              <a:gdLst/>
              <a:ahLst/>
              <a:cxnLst/>
              <a:rect l="l" t="t" r="r" b="b"/>
              <a:pathLst>
                <a:path w="1020588" h="989043">
                  <a:moveTo>
                    <a:pt x="0" y="0"/>
                  </a:moveTo>
                  <a:lnTo>
                    <a:pt x="1020588" y="0"/>
                  </a:lnTo>
                  <a:lnTo>
                    <a:pt x="1020588" y="989043"/>
                  </a:lnTo>
                  <a:lnTo>
                    <a:pt x="0" y="9890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sp>
          <p:nvSpPr>
            <p:cNvPr id="16" name="TextBox 16"/>
            <p:cNvSpPr txBox="1"/>
            <p:nvPr/>
          </p:nvSpPr>
          <p:spPr>
            <a:xfrm>
              <a:off x="154216" y="-2505"/>
              <a:ext cx="712157" cy="946428"/>
            </a:xfrm>
            <a:prstGeom prst="rect">
              <a:avLst/>
            </a:prstGeom>
          </p:spPr>
          <p:txBody>
            <a:bodyPr lIns="0" tIns="0" rIns="0" bIns="0" rtlCol="0" anchor="t">
              <a:spAutoFit/>
            </a:bodyPr>
            <a:lstStyle/>
            <a:p>
              <a:pPr algn="ctr">
                <a:lnSpc>
                  <a:spcPts val="5777"/>
                </a:lnSpc>
              </a:pPr>
              <a:r>
                <a:rPr lang="en-US" sz="4443" spc="88">
                  <a:solidFill>
                    <a:srgbClr val="000000"/>
                  </a:solidFill>
                  <a:latin typeface="Gagalin"/>
                </a:rPr>
                <a:t>3.</a:t>
              </a:r>
            </a:p>
          </p:txBody>
        </p:sp>
      </p:grpSp>
      <p:grpSp>
        <p:nvGrpSpPr>
          <p:cNvPr id="17" name="Group 17"/>
          <p:cNvGrpSpPr/>
          <p:nvPr/>
        </p:nvGrpSpPr>
        <p:grpSpPr>
          <a:xfrm>
            <a:off x="9028830" y="6046316"/>
            <a:ext cx="765441" cy="741782"/>
            <a:chOff x="0" y="0"/>
            <a:chExt cx="1020588" cy="989043"/>
          </a:xfrm>
        </p:grpSpPr>
        <p:sp>
          <p:nvSpPr>
            <p:cNvPr id="18" name="Freeform 18"/>
            <p:cNvSpPr/>
            <p:nvPr/>
          </p:nvSpPr>
          <p:spPr>
            <a:xfrm>
              <a:off x="0" y="0"/>
              <a:ext cx="1020588" cy="989043"/>
            </a:xfrm>
            <a:custGeom>
              <a:avLst/>
              <a:gdLst/>
              <a:ahLst/>
              <a:cxnLst/>
              <a:rect l="l" t="t" r="r" b="b"/>
              <a:pathLst>
                <a:path w="1020588" h="989043">
                  <a:moveTo>
                    <a:pt x="0" y="0"/>
                  </a:moveTo>
                  <a:lnTo>
                    <a:pt x="1020588" y="0"/>
                  </a:lnTo>
                  <a:lnTo>
                    <a:pt x="1020588" y="989043"/>
                  </a:lnTo>
                  <a:lnTo>
                    <a:pt x="0" y="9890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sp>
          <p:nvSpPr>
            <p:cNvPr id="19" name="TextBox 19"/>
            <p:cNvSpPr txBox="1"/>
            <p:nvPr/>
          </p:nvSpPr>
          <p:spPr>
            <a:xfrm>
              <a:off x="154216" y="-2505"/>
              <a:ext cx="712157" cy="946428"/>
            </a:xfrm>
            <a:prstGeom prst="rect">
              <a:avLst/>
            </a:prstGeom>
          </p:spPr>
          <p:txBody>
            <a:bodyPr lIns="0" tIns="0" rIns="0" bIns="0" rtlCol="0" anchor="t">
              <a:spAutoFit/>
            </a:bodyPr>
            <a:lstStyle/>
            <a:p>
              <a:pPr algn="ctr">
                <a:lnSpc>
                  <a:spcPts val="5777"/>
                </a:lnSpc>
              </a:pPr>
              <a:r>
                <a:rPr lang="en-US" sz="4443" spc="88">
                  <a:solidFill>
                    <a:srgbClr val="000000"/>
                  </a:solidFill>
                  <a:latin typeface="Gagalin"/>
                </a:rPr>
                <a:t>4.</a:t>
              </a:r>
            </a:p>
          </p:txBody>
        </p:sp>
      </p:grpSp>
      <p:grpSp>
        <p:nvGrpSpPr>
          <p:cNvPr id="20" name="Group 20"/>
          <p:cNvGrpSpPr/>
          <p:nvPr/>
        </p:nvGrpSpPr>
        <p:grpSpPr>
          <a:xfrm>
            <a:off x="9028830" y="7281417"/>
            <a:ext cx="765441" cy="741782"/>
            <a:chOff x="0" y="0"/>
            <a:chExt cx="1020588" cy="989043"/>
          </a:xfrm>
        </p:grpSpPr>
        <p:sp>
          <p:nvSpPr>
            <p:cNvPr id="21" name="Freeform 21"/>
            <p:cNvSpPr/>
            <p:nvPr/>
          </p:nvSpPr>
          <p:spPr>
            <a:xfrm>
              <a:off x="0" y="0"/>
              <a:ext cx="1020588" cy="989043"/>
            </a:xfrm>
            <a:custGeom>
              <a:avLst/>
              <a:gdLst/>
              <a:ahLst/>
              <a:cxnLst/>
              <a:rect l="l" t="t" r="r" b="b"/>
              <a:pathLst>
                <a:path w="1020588" h="989043">
                  <a:moveTo>
                    <a:pt x="0" y="0"/>
                  </a:moveTo>
                  <a:lnTo>
                    <a:pt x="1020588" y="0"/>
                  </a:lnTo>
                  <a:lnTo>
                    <a:pt x="1020588" y="989043"/>
                  </a:lnTo>
                  <a:lnTo>
                    <a:pt x="0" y="98904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B"/>
            </a:p>
          </p:txBody>
        </p:sp>
        <p:sp>
          <p:nvSpPr>
            <p:cNvPr id="22" name="TextBox 22"/>
            <p:cNvSpPr txBox="1"/>
            <p:nvPr/>
          </p:nvSpPr>
          <p:spPr>
            <a:xfrm>
              <a:off x="154216" y="-2505"/>
              <a:ext cx="712157" cy="946428"/>
            </a:xfrm>
            <a:prstGeom prst="rect">
              <a:avLst/>
            </a:prstGeom>
          </p:spPr>
          <p:txBody>
            <a:bodyPr lIns="0" tIns="0" rIns="0" bIns="0" rtlCol="0" anchor="t">
              <a:spAutoFit/>
            </a:bodyPr>
            <a:lstStyle/>
            <a:p>
              <a:pPr algn="ctr">
                <a:lnSpc>
                  <a:spcPts val="5777"/>
                </a:lnSpc>
              </a:pPr>
              <a:r>
                <a:rPr lang="en-US" sz="4443" spc="88">
                  <a:solidFill>
                    <a:srgbClr val="000000"/>
                  </a:solidFill>
                  <a:latin typeface="Gagalin"/>
                </a:rPr>
                <a:t>5.</a:t>
              </a:r>
            </a:p>
          </p:txBody>
        </p:sp>
      </p:grpSp>
      <p:sp>
        <p:nvSpPr>
          <p:cNvPr id="23" name="Freeform 23"/>
          <p:cNvSpPr/>
          <p:nvPr/>
        </p:nvSpPr>
        <p:spPr>
          <a:xfrm>
            <a:off x="15098631" y="-416990"/>
            <a:ext cx="4321338" cy="3424660"/>
          </a:xfrm>
          <a:custGeom>
            <a:avLst/>
            <a:gdLst/>
            <a:ahLst/>
            <a:cxnLst/>
            <a:rect l="l" t="t" r="r" b="b"/>
            <a:pathLst>
              <a:path w="4321338" h="3424660">
                <a:moveTo>
                  <a:pt x="0" y="0"/>
                </a:moveTo>
                <a:lnTo>
                  <a:pt x="4321338" y="0"/>
                </a:lnTo>
                <a:lnTo>
                  <a:pt x="4321338" y="3424660"/>
                </a:lnTo>
                <a:lnTo>
                  <a:pt x="0" y="342466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GB"/>
          </a:p>
        </p:txBody>
      </p:sp>
      <p:sp>
        <p:nvSpPr>
          <p:cNvPr id="24" name="TextBox 24"/>
          <p:cNvSpPr txBox="1"/>
          <p:nvPr/>
        </p:nvSpPr>
        <p:spPr>
          <a:xfrm>
            <a:off x="10584847" y="2090277"/>
            <a:ext cx="6101196" cy="1140460"/>
          </a:xfrm>
          <a:prstGeom prst="rect">
            <a:avLst/>
          </a:prstGeom>
        </p:spPr>
        <p:txBody>
          <a:bodyPr lIns="0" tIns="0" rIns="0" bIns="0" rtlCol="0" anchor="t">
            <a:spAutoFit/>
          </a:bodyPr>
          <a:lstStyle/>
          <a:p>
            <a:pPr algn="l">
              <a:lnSpc>
                <a:spcPts val="4159"/>
              </a:lnSpc>
            </a:pPr>
            <a:r>
              <a:rPr lang="en-US" sz="3199" spc="63">
                <a:solidFill>
                  <a:srgbClr val="000000"/>
                </a:solidFill>
                <a:latin typeface="Agrandir"/>
              </a:rPr>
              <a:t>HTML , CSS , JS environment website </a:t>
            </a:r>
          </a:p>
        </p:txBody>
      </p:sp>
      <p:sp>
        <p:nvSpPr>
          <p:cNvPr id="25" name="TextBox 25"/>
          <p:cNvSpPr txBox="1"/>
          <p:nvPr/>
        </p:nvSpPr>
        <p:spPr>
          <a:xfrm>
            <a:off x="10584847" y="3675109"/>
            <a:ext cx="6101196" cy="616585"/>
          </a:xfrm>
          <a:prstGeom prst="rect">
            <a:avLst/>
          </a:prstGeom>
        </p:spPr>
        <p:txBody>
          <a:bodyPr lIns="0" tIns="0" rIns="0" bIns="0" rtlCol="0" anchor="t">
            <a:spAutoFit/>
          </a:bodyPr>
          <a:lstStyle/>
          <a:p>
            <a:pPr algn="l">
              <a:lnSpc>
                <a:spcPts val="4159"/>
              </a:lnSpc>
            </a:pPr>
            <a:r>
              <a:rPr lang="en-US" sz="3199" spc="63">
                <a:solidFill>
                  <a:srgbClr val="000000"/>
                </a:solidFill>
                <a:latin typeface="Agrandir"/>
              </a:rPr>
              <a:t>personality test website</a:t>
            </a:r>
          </a:p>
        </p:txBody>
      </p:sp>
      <p:sp>
        <p:nvSpPr>
          <p:cNvPr id="26" name="TextBox 26"/>
          <p:cNvSpPr txBox="1"/>
          <p:nvPr/>
        </p:nvSpPr>
        <p:spPr>
          <a:xfrm>
            <a:off x="10584847" y="4842156"/>
            <a:ext cx="6101196" cy="616585"/>
          </a:xfrm>
          <a:prstGeom prst="rect">
            <a:avLst/>
          </a:prstGeom>
        </p:spPr>
        <p:txBody>
          <a:bodyPr lIns="0" tIns="0" rIns="0" bIns="0" rtlCol="0" anchor="t">
            <a:spAutoFit/>
          </a:bodyPr>
          <a:lstStyle/>
          <a:p>
            <a:pPr algn="l">
              <a:lnSpc>
                <a:spcPts val="4159"/>
              </a:lnSpc>
            </a:pPr>
            <a:r>
              <a:rPr lang="en-US" sz="3199" spc="63">
                <a:solidFill>
                  <a:srgbClr val="000000"/>
                </a:solidFill>
                <a:latin typeface="Agrandir"/>
              </a:rPr>
              <a:t>spotify API </a:t>
            </a:r>
          </a:p>
        </p:txBody>
      </p:sp>
      <p:sp>
        <p:nvSpPr>
          <p:cNvPr id="27" name="TextBox 27"/>
          <p:cNvSpPr txBox="1"/>
          <p:nvPr/>
        </p:nvSpPr>
        <p:spPr>
          <a:xfrm>
            <a:off x="10584847" y="6042239"/>
            <a:ext cx="6101196" cy="616585"/>
          </a:xfrm>
          <a:prstGeom prst="rect">
            <a:avLst/>
          </a:prstGeom>
        </p:spPr>
        <p:txBody>
          <a:bodyPr lIns="0" tIns="0" rIns="0" bIns="0" rtlCol="0" anchor="t">
            <a:spAutoFit/>
          </a:bodyPr>
          <a:lstStyle/>
          <a:p>
            <a:pPr algn="l">
              <a:lnSpc>
                <a:spcPts val="4159"/>
              </a:lnSpc>
            </a:pPr>
            <a:r>
              <a:rPr lang="en-US" sz="3199" spc="63">
                <a:solidFill>
                  <a:srgbClr val="000000"/>
                </a:solidFill>
                <a:latin typeface="Agrandir"/>
              </a:rPr>
              <a:t>Style, Tone and Formality</a:t>
            </a:r>
          </a:p>
        </p:txBody>
      </p:sp>
      <p:sp>
        <p:nvSpPr>
          <p:cNvPr id="28" name="TextBox 28"/>
          <p:cNvSpPr txBox="1"/>
          <p:nvPr/>
        </p:nvSpPr>
        <p:spPr>
          <a:xfrm>
            <a:off x="10584847" y="7277340"/>
            <a:ext cx="6101196" cy="616585"/>
          </a:xfrm>
          <a:prstGeom prst="rect">
            <a:avLst/>
          </a:prstGeom>
        </p:spPr>
        <p:txBody>
          <a:bodyPr lIns="0" tIns="0" rIns="0" bIns="0" rtlCol="0" anchor="t">
            <a:spAutoFit/>
          </a:bodyPr>
          <a:lstStyle/>
          <a:p>
            <a:pPr algn="l">
              <a:lnSpc>
                <a:spcPts val="4159"/>
              </a:lnSpc>
            </a:pPr>
            <a:r>
              <a:rPr lang="en-US" sz="3199" spc="63">
                <a:solidFill>
                  <a:srgbClr val="000000"/>
                </a:solidFill>
                <a:latin typeface="Agrandir"/>
              </a:rPr>
              <a:t>Primary &amp; Secondary Sources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txBody>
          <a:bodyPr/>
          <a:lstStyle/>
          <a:p>
            <a:endParaRPr lang="en-GB"/>
          </a:p>
        </p:txBody>
      </p:sp>
      <p:grpSp>
        <p:nvGrpSpPr>
          <p:cNvPr id="3" name="Group 3"/>
          <p:cNvGrpSpPr>
            <a:grpSpLocks noChangeAspect="1"/>
          </p:cNvGrpSpPr>
          <p:nvPr/>
        </p:nvGrpSpPr>
        <p:grpSpPr>
          <a:xfrm>
            <a:off x="1028700" y="854979"/>
            <a:ext cx="9855357" cy="7912779"/>
            <a:chOff x="0" y="0"/>
            <a:chExt cx="7467600" cy="5995670"/>
          </a:xfrm>
        </p:grpSpPr>
        <p:sp>
          <p:nvSpPr>
            <p:cNvPr id="4" name="Freeform 4"/>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txBody>
            <a:bodyPr/>
            <a:lstStyle/>
            <a:p>
              <a:endParaRPr lang="en-GB"/>
            </a:p>
          </p:txBody>
        </p:sp>
        <p:sp>
          <p:nvSpPr>
            <p:cNvPr id="5" name="Freeform 5"/>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en-GB"/>
            </a:p>
          </p:txBody>
        </p:sp>
        <p:sp>
          <p:nvSpPr>
            <p:cNvPr id="6" name="Freeform 6"/>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txBody>
            <a:bodyPr/>
            <a:lstStyle/>
            <a:p>
              <a:endParaRPr lang="en-GB"/>
            </a:p>
          </p:txBody>
        </p:sp>
        <p:sp>
          <p:nvSpPr>
            <p:cNvPr id="7" name="Freeform 7"/>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3"/>
              <a:stretch>
                <a:fillRect t="-66" b="-66"/>
              </a:stretch>
            </a:blipFill>
          </p:spPr>
          <p:txBody>
            <a:bodyPr/>
            <a:lstStyle/>
            <a:p>
              <a:endParaRPr lang="en-GB"/>
            </a:p>
          </p:txBody>
        </p:sp>
      </p:grpSp>
      <p:grpSp>
        <p:nvGrpSpPr>
          <p:cNvPr id="8" name="Group 8"/>
          <p:cNvGrpSpPr>
            <a:grpSpLocks noChangeAspect="1"/>
          </p:cNvGrpSpPr>
          <p:nvPr/>
        </p:nvGrpSpPr>
        <p:grpSpPr>
          <a:xfrm>
            <a:off x="5331601" y="3459083"/>
            <a:ext cx="10149233" cy="5821478"/>
            <a:chOff x="0" y="0"/>
            <a:chExt cx="7981950" cy="4578350"/>
          </a:xfrm>
        </p:grpSpPr>
        <p:sp>
          <p:nvSpPr>
            <p:cNvPr id="9" name="Freeform 9"/>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txBody>
            <a:bodyPr/>
            <a:lstStyle/>
            <a:p>
              <a:endParaRPr lang="en-GB"/>
            </a:p>
          </p:txBody>
        </p:sp>
        <p:sp>
          <p:nvSpPr>
            <p:cNvPr id="10" name="Freeform 10"/>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txBody>
            <a:bodyPr/>
            <a:lstStyle/>
            <a:p>
              <a:endParaRPr lang="en-GB"/>
            </a:p>
          </p:txBody>
        </p:sp>
        <p:sp>
          <p:nvSpPr>
            <p:cNvPr id="11" name="Freeform 11"/>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txBody>
            <a:bodyPr/>
            <a:lstStyle/>
            <a:p>
              <a:endParaRPr lang="en-GB"/>
            </a:p>
          </p:txBody>
        </p:sp>
        <p:sp>
          <p:nvSpPr>
            <p:cNvPr id="12" name="Freeform 12"/>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txBody>
            <a:bodyPr/>
            <a:lstStyle/>
            <a:p>
              <a:endParaRPr lang="en-GB"/>
            </a:p>
          </p:txBody>
        </p:sp>
        <p:sp>
          <p:nvSpPr>
            <p:cNvPr id="13" name="Freeform 13"/>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l="-5630" r="-5630"/>
              </a:stretch>
            </a:blipFill>
          </p:spPr>
          <p:txBody>
            <a:bodyPr/>
            <a:lstStyle/>
            <a:p>
              <a:endParaRPr lang="en-GB"/>
            </a:p>
          </p:txBody>
        </p:sp>
      </p:grpSp>
      <p:grpSp>
        <p:nvGrpSpPr>
          <p:cNvPr id="14" name="Group 14"/>
          <p:cNvGrpSpPr/>
          <p:nvPr/>
        </p:nvGrpSpPr>
        <p:grpSpPr>
          <a:xfrm>
            <a:off x="13754784" y="4922913"/>
            <a:ext cx="2409315" cy="4832650"/>
            <a:chOff x="0" y="0"/>
            <a:chExt cx="3212421" cy="6443534"/>
          </a:xfrm>
        </p:grpSpPr>
        <p:sp>
          <p:nvSpPr>
            <p:cNvPr id="15" name="Freeform 15"/>
            <p:cNvSpPr/>
            <p:nvPr/>
          </p:nvSpPr>
          <p:spPr>
            <a:xfrm>
              <a:off x="0" y="0"/>
              <a:ext cx="3212421" cy="6443535"/>
            </a:xfrm>
            <a:custGeom>
              <a:avLst/>
              <a:gdLst/>
              <a:ahLst/>
              <a:cxnLst/>
              <a:rect l="l" t="t" r="r" b="b"/>
              <a:pathLst>
                <a:path w="3212421" h="6443535">
                  <a:moveTo>
                    <a:pt x="0" y="0"/>
                  </a:moveTo>
                  <a:lnTo>
                    <a:pt x="3212421" y="0"/>
                  </a:lnTo>
                  <a:lnTo>
                    <a:pt x="3212421" y="6443535"/>
                  </a:lnTo>
                  <a:lnTo>
                    <a:pt x="0" y="6443535"/>
                  </a:lnTo>
                  <a:lnTo>
                    <a:pt x="0" y="0"/>
                  </a:lnTo>
                  <a:close/>
                </a:path>
              </a:pathLst>
            </a:custGeom>
            <a:blipFill>
              <a:blip r:embed="rId5"/>
              <a:stretch>
                <a:fillRect/>
              </a:stretch>
            </a:blipFill>
          </p:spPr>
          <p:txBody>
            <a:bodyPr/>
            <a:lstStyle/>
            <a:p>
              <a:endParaRPr lang="en-GB"/>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txBody>
          <a:bodyPr/>
          <a:lstStyle/>
          <a:p>
            <a:endParaRPr lang="en-GB"/>
          </a:p>
        </p:txBody>
      </p:sp>
      <p:grpSp>
        <p:nvGrpSpPr>
          <p:cNvPr id="3" name="Group 3"/>
          <p:cNvGrpSpPr>
            <a:grpSpLocks noChangeAspect="1"/>
          </p:cNvGrpSpPr>
          <p:nvPr/>
        </p:nvGrpSpPr>
        <p:grpSpPr>
          <a:xfrm>
            <a:off x="2860060" y="265644"/>
            <a:ext cx="12481587" cy="10021356"/>
            <a:chOff x="0" y="0"/>
            <a:chExt cx="7467600" cy="5995670"/>
          </a:xfrm>
        </p:grpSpPr>
        <p:sp>
          <p:nvSpPr>
            <p:cNvPr id="4" name="Freeform 4"/>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txBody>
            <a:bodyPr/>
            <a:lstStyle/>
            <a:p>
              <a:endParaRPr lang="en-GB"/>
            </a:p>
          </p:txBody>
        </p:sp>
        <p:sp>
          <p:nvSpPr>
            <p:cNvPr id="5" name="Freeform 5"/>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en-GB"/>
            </a:p>
          </p:txBody>
        </p:sp>
        <p:sp>
          <p:nvSpPr>
            <p:cNvPr id="6" name="Freeform 6"/>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txBody>
            <a:bodyPr/>
            <a:lstStyle/>
            <a:p>
              <a:endParaRPr lang="en-GB"/>
            </a:p>
          </p:txBody>
        </p:sp>
        <p:sp>
          <p:nvSpPr>
            <p:cNvPr id="7" name="Freeform 7"/>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3"/>
              <a:stretch>
                <a:fillRect t="-66" b="-66"/>
              </a:stretch>
            </a:blipFill>
          </p:spPr>
          <p:txBody>
            <a:bodyPr/>
            <a:lstStyle/>
            <a:p>
              <a:endParaRPr lang="en-GB"/>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txBody>
          <a:bodyPr/>
          <a:lstStyle/>
          <a:p>
            <a:endParaRPr lang="en-GB"/>
          </a:p>
        </p:txBody>
      </p:sp>
      <p:grpSp>
        <p:nvGrpSpPr>
          <p:cNvPr id="3" name="Group 3"/>
          <p:cNvGrpSpPr>
            <a:grpSpLocks noChangeAspect="1"/>
          </p:cNvGrpSpPr>
          <p:nvPr/>
        </p:nvGrpSpPr>
        <p:grpSpPr>
          <a:xfrm>
            <a:off x="2860060" y="265644"/>
            <a:ext cx="12481587" cy="10021356"/>
            <a:chOff x="0" y="0"/>
            <a:chExt cx="7467600" cy="5995670"/>
          </a:xfrm>
        </p:grpSpPr>
        <p:sp>
          <p:nvSpPr>
            <p:cNvPr id="4" name="Freeform 4"/>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txBody>
            <a:bodyPr/>
            <a:lstStyle/>
            <a:p>
              <a:endParaRPr lang="en-GB"/>
            </a:p>
          </p:txBody>
        </p:sp>
        <p:sp>
          <p:nvSpPr>
            <p:cNvPr id="5" name="Freeform 5"/>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en-GB"/>
            </a:p>
          </p:txBody>
        </p:sp>
        <p:sp>
          <p:nvSpPr>
            <p:cNvPr id="6" name="Freeform 6"/>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txBody>
            <a:bodyPr/>
            <a:lstStyle/>
            <a:p>
              <a:endParaRPr lang="en-GB"/>
            </a:p>
          </p:txBody>
        </p:sp>
        <p:sp>
          <p:nvSpPr>
            <p:cNvPr id="7" name="Freeform 7"/>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3"/>
              <a:stretch>
                <a:fillRect t="-66" b="-66"/>
              </a:stretch>
            </a:blipFill>
          </p:spPr>
          <p:txBody>
            <a:bodyPr/>
            <a:lstStyle/>
            <a:p>
              <a:endParaRPr lang="en-GB"/>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txBody>
          <a:bodyPr/>
          <a:lstStyle/>
          <a:p>
            <a:endParaRPr lang="en-GB"/>
          </a:p>
        </p:txBody>
      </p:sp>
      <p:grpSp>
        <p:nvGrpSpPr>
          <p:cNvPr id="3" name="Group 3"/>
          <p:cNvGrpSpPr>
            <a:grpSpLocks noChangeAspect="1"/>
          </p:cNvGrpSpPr>
          <p:nvPr/>
        </p:nvGrpSpPr>
        <p:grpSpPr>
          <a:xfrm>
            <a:off x="2860060" y="265644"/>
            <a:ext cx="12481587" cy="10021356"/>
            <a:chOff x="0" y="0"/>
            <a:chExt cx="7467600" cy="5995670"/>
          </a:xfrm>
        </p:grpSpPr>
        <p:sp>
          <p:nvSpPr>
            <p:cNvPr id="4" name="Freeform 4"/>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txBody>
            <a:bodyPr/>
            <a:lstStyle/>
            <a:p>
              <a:endParaRPr lang="en-GB"/>
            </a:p>
          </p:txBody>
        </p:sp>
        <p:sp>
          <p:nvSpPr>
            <p:cNvPr id="5" name="Freeform 5"/>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en-GB"/>
            </a:p>
          </p:txBody>
        </p:sp>
        <p:sp>
          <p:nvSpPr>
            <p:cNvPr id="6" name="Freeform 6"/>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txBody>
            <a:bodyPr/>
            <a:lstStyle/>
            <a:p>
              <a:endParaRPr lang="en-GB"/>
            </a:p>
          </p:txBody>
        </p:sp>
        <p:sp>
          <p:nvSpPr>
            <p:cNvPr id="7" name="Freeform 7"/>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3"/>
              <a:stretch>
                <a:fillRect t="-66" b="-66"/>
              </a:stretch>
            </a:blipFill>
          </p:spPr>
          <p:txBody>
            <a:bodyPr/>
            <a:lstStyle/>
            <a:p>
              <a:endParaRPr lang="en-GB"/>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txBody>
          <a:bodyPr/>
          <a:lstStyle/>
          <a:p>
            <a:endParaRPr lang="en-GB"/>
          </a:p>
        </p:txBody>
      </p:sp>
      <p:grpSp>
        <p:nvGrpSpPr>
          <p:cNvPr id="3" name="Group 3"/>
          <p:cNvGrpSpPr>
            <a:grpSpLocks noChangeAspect="1"/>
          </p:cNvGrpSpPr>
          <p:nvPr/>
        </p:nvGrpSpPr>
        <p:grpSpPr>
          <a:xfrm>
            <a:off x="2860060" y="265644"/>
            <a:ext cx="12481587" cy="10021356"/>
            <a:chOff x="0" y="0"/>
            <a:chExt cx="7467600" cy="5995670"/>
          </a:xfrm>
        </p:grpSpPr>
        <p:sp>
          <p:nvSpPr>
            <p:cNvPr id="4" name="Freeform 4"/>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txBody>
            <a:bodyPr/>
            <a:lstStyle/>
            <a:p>
              <a:endParaRPr lang="en-GB"/>
            </a:p>
          </p:txBody>
        </p:sp>
        <p:sp>
          <p:nvSpPr>
            <p:cNvPr id="5" name="Freeform 5"/>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en-GB"/>
            </a:p>
          </p:txBody>
        </p:sp>
        <p:sp>
          <p:nvSpPr>
            <p:cNvPr id="6" name="Freeform 6"/>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txBody>
            <a:bodyPr/>
            <a:lstStyle/>
            <a:p>
              <a:endParaRPr lang="en-GB"/>
            </a:p>
          </p:txBody>
        </p:sp>
        <p:sp>
          <p:nvSpPr>
            <p:cNvPr id="7" name="Freeform 7"/>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3"/>
              <a:stretch>
                <a:fillRect t="-66" b="-66"/>
              </a:stretch>
            </a:blipFill>
          </p:spPr>
          <p:txBody>
            <a:bodyPr/>
            <a:lstStyle/>
            <a:p>
              <a:endParaRPr lang="en-GB"/>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r="-48" b="-38974"/>
            </a:stretch>
          </a:blipFill>
        </p:spPr>
        <p:txBody>
          <a:bodyPr/>
          <a:lstStyle/>
          <a:p>
            <a:endParaRPr lang="en-GB"/>
          </a:p>
        </p:txBody>
      </p:sp>
      <p:grpSp>
        <p:nvGrpSpPr>
          <p:cNvPr id="3" name="Group 3"/>
          <p:cNvGrpSpPr>
            <a:grpSpLocks noChangeAspect="1"/>
          </p:cNvGrpSpPr>
          <p:nvPr/>
        </p:nvGrpSpPr>
        <p:grpSpPr>
          <a:xfrm>
            <a:off x="2860060" y="265644"/>
            <a:ext cx="12481587" cy="10021356"/>
            <a:chOff x="0" y="0"/>
            <a:chExt cx="7467600" cy="5995670"/>
          </a:xfrm>
        </p:grpSpPr>
        <p:sp>
          <p:nvSpPr>
            <p:cNvPr id="4" name="Freeform 4"/>
            <p:cNvSpPr/>
            <p:nvPr/>
          </p:nvSpPr>
          <p:spPr>
            <a:xfrm>
              <a:off x="0" y="0"/>
              <a:ext cx="7467600" cy="4513580"/>
            </a:xfrm>
            <a:custGeom>
              <a:avLst/>
              <a:gdLst/>
              <a:ahLst/>
              <a:cxnLst/>
              <a:rect l="l" t="t" r="r" b="b"/>
              <a:pathLst>
                <a:path w="7467600" h="451358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txBody>
            <a:bodyPr/>
            <a:lstStyle/>
            <a:p>
              <a:endParaRPr lang="en-GB"/>
            </a:p>
          </p:txBody>
        </p:sp>
        <p:sp>
          <p:nvSpPr>
            <p:cNvPr id="5" name="Freeform 5"/>
            <p:cNvSpPr/>
            <p:nvPr/>
          </p:nvSpPr>
          <p:spPr>
            <a:xfrm>
              <a:off x="0" y="4514850"/>
              <a:ext cx="7467600" cy="695960"/>
            </a:xfrm>
            <a:custGeom>
              <a:avLst/>
              <a:gdLst/>
              <a:ahLst/>
              <a:cxnLst/>
              <a:rect l="l" t="t" r="r" b="b"/>
              <a:pathLst>
                <a:path w="7467600" h="69596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txBody>
            <a:bodyPr/>
            <a:lstStyle/>
            <a:p>
              <a:endParaRPr lang="en-GB"/>
            </a:p>
          </p:txBody>
        </p:sp>
        <p:sp>
          <p:nvSpPr>
            <p:cNvPr id="6" name="Freeform 6"/>
            <p:cNvSpPr/>
            <p:nvPr/>
          </p:nvSpPr>
          <p:spPr>
            <a:xfrm>
              <a:off x="2429510" y="5210810"/>
              <a:ext cx="2606040" cy="791210"/>
            </a:xfrm>
            <a:custGeom>
              <a:avLst/>
              <a:gdLst/>
              <a:ahLst/>
              <a:cxnLst/>
              <a:rect l="l" t="t" r="r" b="b"/>
              <a:pathLst>
                <a:path w="2606040" h="79121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txBody>
            <a:bodyPr/>
            <a:lstStyle/>
            <a:p>
              <a:endParaRPr lang="en-GB"/>
            </a:p>
          </p:txBody>
        </p:sp>
        <p:sp>
          <p:nvSpPr>
            <p:cNvPr id="7" name="Freeform 7"/>
            <p:cNvSpPr/>
            <p:nvPr/>
          </p:nvSpPr>
          <p:spPr>
            <a:xfrm>
              <a:off x="314960" y="353060"/>
              <a:ext cx="6827520" cy="3835400"/>
            </a:xfrm>
            <a:custGeom>
              <a:avLst/>
              <a:gdLst/>
              <a:ahLst/>
              <a:cxnLst/>
              <a:rect l="l" t="t" r="r" b="b"/>
              <a:pathLst>
                <a:path w="6827520" h="3835400">
                  <a:moveTo>
                    <a:pt x="0" y="0"/>
                  </a:moveTo>
                  <a:lnTo>
                    <a:pt x="6827520" y="0"/>
                  </a:lnTo>
                  <a:lnTo>
                    <a:pt x="6827520" y="3835400"/>
                  </a:lnTo>
                  <a:lnTo>
                    <a:pt x="0" y="3835400"/>
                  </a:lnTo>
                  <a:close/>
                </a:path>
              </a:pathLst>
            </a:custGeom>
            <a:blipFill>
              <a:blip r:embed="rId3"/>
              <a:stretch>
                <a:fillRect t="-66" b="-66"/>
              </a:stretch>
            </a:blipFill>
          </p:spPr>
          <p:txBody>
            <a:bodyPr/>
            <a:lstStyle/>
            <a:p>
              <a:endParaRPr lang="en-GB"/>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508</TotalTime>
  <Words>217</Words>
  <Application>Microsoft Office PowerPoint</Application>
  <PresentationFormat>Custom</PresentationFormat>
  <Paragraphs>40</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vt:lpstr>
      <vt:lpstr>Agrandir</vt:lpstr>
      <vt:lpstr>Karma</vt:lpstr>
      <vt:lpstr>Arial</vt:lpstr>
      <vt:lpstr>poppins</vt:lpstr>
      <vt:lpstr>Gagalin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Writing Informative or Explanatory Texts English Presentation in Colorful Pastel Doodle Style</dc:title>
  <cp:lastModifiedBy>merna atef</cp:lastModifiedBy>
  <cp:revision>2</cp:revision>
  <dcterms:created xsi:type="dcterms:W3CDTF">2006-08-16T00:00:00Z</dcterms:created>
  <dcterms:modified xsi:type="dcterms:W3CDTF">2024-05-19T15:36:38Z</dcterms:modified>
  <dc:identifier>DAGFpYCUCSE</dc:identifier>
</cp:coreProperties>
</file>